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12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55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ircle">
            <a:extLst>
              <a:ext uri="{FF2B5EF4-FFF2-40B4-BE49-F238E27FC236}">
                <a16:creationId xmlns:a16="http://schemas.microsoft.com/office/drawing/2014/main" id="{C345484A-C57F-6C6A-3E98-AE3EACA8B47A}"/>
              </a:ext>
            </a:extLst>
          </p:cNvPr>
          <p:cNvSpPr/>
          <p:nvPr/>
        </p:nvSpPr>
        <p:spPr>
          <a:xfrm>
            <a:off x="7277936" y="4263060"/>
            <a:ext cx="1471319" cy="1471323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5-Position Org Chart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2134211" y="2271620"/>
            <a:ext cx="7923579" cy="1855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82A5AB43-66EB-2C88-3446-FC47070833BB}"/>
              </a:ext>
            </a:extLst>
          </p:cNvPr>
          <p:cNvSpPr/>
          <p:nvPr/>
        </p:nvSpPr>
        <p:spPr>
          <a:xfrm>
            <a:off x="1420766" y="4263060"/>
            <a:ext cx="1471323" cy="1471323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51FBC9DC-6035-E9BC-17ED-F141A6370564}"/>
              </a:ext>
            </a:extLst>
          </p:cNvPr>
          <p:cNvSpPr/>
          <p:nvPr/>
        </p:nvSpPr>
        <p:spPr>
          <a:xfrm>
            <a:off x="3459061" y="4263060"/>
            <a:ext cx="1471323" cy="147132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101277C2-203C-F8DA-7071-9DF84D363EF0}"/>
              </a:ext>
            </a:extLst>
          </p:cNvPr>
          <p:cNvSpPr/>
          <p:nvPr/>
        </p:nvSpPr>
        <p:spPr>
          <a:xfrm>
            <a:off x="5380213" y="4263060"/>
            <a:ext cx="1471323" cy="147132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B8270537-651D-C706-FEE8-4DDA85307C07}"/>
              </a:ext>
            </a:extLst>
          </p:cNvPr>
          <p:cNvSpPr/>
          <p:nvPr/>
        </p:nvSpPr>
        <p:spPr>
          <a:xfrm>
            <a:off x="9316231" y="4263060"/>
            <a:ext cx="1471317" cy="147132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639942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3678237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5599389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7497110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3011" y="4406517"/>
            <a:ext cx="686833" cy="686833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1306" y="4406517"/>
            <a:ext cx="686833" cy="686833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2458" y="4406517"/>
            <a:ext cx="686833" cy="686833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0179" y="4406517"/>
            <a:ext cx="686833" cy="686833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9535404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21545" y="4419589"/>
            <a:ext cx="660689" cy="660689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93376DCB-F2EB-BA96-84A4-9C0004955331}"/>
              </a:ext>
            </a:extLst>
          </p:cNvPr>
          <p:cNvGrpSpPr/>
          <p:nvPr/>
        </p:nvGrpSpPr>
        <p:grpSpPr>
          <a:xfrm>
            <a:off x="357103" y="1345972"/>
            <a:ext cx="1799324" cy="1768587"/>
            <a:chOff x="319755" y="4381524"/>
            <a:chExt cx="2088994" cy="1768587"/>
          </a:xfrm>
        </p:grpSpPr>
        <p:sp>
          <p:nvSpPr>
            <p:cNvPr id="71" name="TextBox 3">
              <a:extLst>
                <a:ext uri="{FF2B5EF4-FFF2-40B4-BE49-F238E27FC236}">
                  <a16:creationId xmlns:a16="http://schemas.microsoft.com/office/drawing/2014/main" id="{9654BDA9-5989-6B28-1A88-BA5FA35DE2B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5AA9D0A-1BBA-46CE-005D-A7829DD40D1C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1DE1F66-1164-A719-A120-A7B2C1DF113B}"/>
              </a:ext>
            </a:extLst>
          </p:cNvPr>
          <p:cNvGrpSpPr/>
          <p:nvPr/>
        </p:nvGrpSpPr>
        <p:grpSpPr>
          <a:xfrm>
            <a:off x="10035572" y="1345972"/>
            <a:ext cx="1799324" cy="1768587"/>
            <a:chOff x="319755" y="4381524"/>
            <a:chExt cx="2088994" cy="1768587"/>
          </a:xfrm>
        </p:grpSpPr>
        <p:sp>
          <p:nvSpPr>
            <p:cNvPr id="74" name="TextBox 6">
              <a:extLst>
                <a:ext uri="{FF2B5EF4-FFF2-40B4-BE49-F238E27FC236}">
                  <a16:creationId xmlns:a16="http://schemas.microsoft.com/office/drawing/2014/main" id="{12520EA8-45CD-E0B4-CB3D-DEDD7CDBD75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2B02D4-2AF2-114E-EC80-FE9BE11B6B7E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77" name="Circle">
            <a:extLst>
              <a:ext uri="{FF2B5EF4-FFF2-40B4-BE49-F238E27FC236}">
                <a16:creationId xmlns:a16="http://schemas.microsoft.com/office/drawing/2014/main" id="{4A2A6564-183F-A10A-9CC5-F398B20BEE12}"/>
              </a:ext>
            </a:extLst>
          </p:cNvPr>
          <p:cNvSpPr/>
          <p:nvPr/>
        </p:nvSpPr>
        <p:spPr>
          <a:xfrm>
            <a:off x="5152331" y="1010122"/>
            <a:ext cx="1887906" cy="188790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9" name="TextBox 8">
            <a:extLst>
              <a:ext uri="{FF2B5EF4-FFF2-40B4-BE49-F238E27FC236}">
                <a16:creationId xmlns:a16="http://schemas.microsoft.com/office/drawing/2014/main" id="{B7DF227F-287C-D7FA-A940-FB961A5584CC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80" name="Graphic 25" descr="Trophy with solid fill">
            <a:extLst>
              <a:ext uri="{FF2B5EF4-FFF2-40B4-BE49-F238E27FC236}">
                <a16:creationId xmlns:a16="http://schemas.microsoft.com/office/drawing/2014/main" id="{9BC978B3-C2BC-4B58-A0FE-5C4DD10B63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6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ircle">
            <a:extLst>
              <a:ext uri="{FF2B5EF4-FFF2-40B4-BE49-F238E27FC236}">
                <a16:creationId xmlns:a16="http://schemas.microsoft.com/office/drawing/2014/main" id="{C345484A-C57F-6C6A-3E98-AE3EACA8B47A}"/>
              </a:ext>
            </a:extLst>
          </p:cNvPr>
          <p:cNvSpPr/>
          <p:nvPr/>
        </p:nvSpPr>
        <p:spPr>
          <a:xfrm>
            <a:off x="7277936" y="4263060"/>
            <a:ext cx="1471319" cy="1471323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5-Position Org Chart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2134211" y="2271620"/>
            <a:ext cx="7923579" cy="1855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82A5AB43-66EB-2C88-3446-FC47070833BB}"/>
              </a:ext>
            </a:extLst>
          </p:cNvPr>
          <p:cNvSpPr/>
          <p:nvPr/>
        </p:nvSpPr>
        <p:spPr>
          <a:xfrm>
            <a:off x="1420766" y="4263060"/>
            <a:ext cx="1471323" cy="1471323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51FBC9DC-6035-E9BC-17ED-F141A6370564}"/>
              </a:ext>
            </a:extLst>
          </p:cNvPr>
          <p:cNvSpPr/>
          <p:nvPr/>
        </p:nvSpPr>
        <p:spPr>
          <a:xfrm>
            <a:off x="3459061" y="4263060"/>
            <a:ext cx="1471323" cy="147132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101277C2-203C-F8DA-7071-9DF84D363EF0}"/>
              </a:ext>
            </a:extLst>
          </p:cNvPr>
          <p:cNvSpPr/>
          <p:nvPr/>
        </p:nvSpPr>
        <p:spPr>
          <a:xfrm>
            <a:off x="5380213" y="4263060"/>
            <a:ext cx="1471323" cy="147132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B8270537-651D-C706-FEE8-4DDA85307C07}"/>
              </a:ext>
            </a:extLst>
          </p:cNvPr>
          <p:cNvSpPr/>
          <p:nvPr/>
        </p:nvSpPr>
        <p:spPr>
          <a:xfrm>
            <a:off x="9316231" y="4263060"/>
            <a:ext cx="1471317" cy="147132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639942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3678237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5599389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7497110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3011" y="4406517"/>
            <a:ext cx="686833" cy="686833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1306" y="4406517"/>
            <a:ext cx="686833" cy="686833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2458" y="4406517"/>
            <a:ext cx="686833" cy="686833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0179" y="4406517"/>
            <a:ext cx="686833" cy="686833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9535404" y="5035120"/>
            <a:ext cx="103297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21545" y="4419589"/>
            <a:ext cx="660689" cy="660689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93376DCB-F2EB-BA96-84A4-9C0004955331}"/>
              </a:ext>
            </a:extLst>
          </p:cNvPr>
          <p:cNvGrpSpPr/>
          <p:nvPr/>
        </p:nvGrpSpPr>
        <p:grpSpPr>
          <a:xfrm>
            <a:off x="357103" y="1345972"/>
            <a:ext cx="1799324" cy="1768587"/>
            <a:chOff x="319755" y="4381524"/>
            <a:chExt cx="2088994" cy="1768587"/>
          </a:xfrm>
        </p:grpSpPr>
        <p:sp>
          <p:nvSpPr>
            <p:cNvPr id="71" name="TextBox 3">
              <a:extLst>
                <a:ext uri="{FF2B5EF4-FFF2-40B4-BE49-F238E27FC236}">
                  <a16:creationId xmlns:a16="http://schemas.microsoft.com/office/drawing/2014/main" id="{9654BDA9-5989-6B28-1A88-BA5FA35DE2B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5AA9D0A-1BBA-46CE-005D-A7829DD40D1C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1DE1F66-1164-A719-A120-A7B2C1DF113B}"/>
              </a:ext>
            </a:extLst>
          </p:cNvPr>
          <p:cNvGrpSpPr/>
          <p:nvPr/>
        </p:nvGrpSpPr>
        <p:grpSpPr>
          <a:xfrm>
            <a:off x="10035572" y="1345972"/>
            <a:ext cx="1799324" cy="1768587"/>
            <a:chOff x="319755" y="4381524"/>
            <a:chExt cx="2088994" cy="1768587"/>
          </a:xfrm>
        </p:grpSpPr>
        <p:sp>
          <p:nvSpPr>
            <p:cNvPr id="74" name="TextBox 6">
              <a:extLst>
                <a:ext uri="{FF2B5EF4-FFF2-40B4-BE49-F238E27FC236}">
                  <a16:creationId xmlns:a16="http://schemas.microsoft.com/office/drawing/2014/main" id="{12520EA8-45CD-E0B4-CB3D-DEDD7CDBD75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2B02D4-2AF2-114E-EC80-FE9BE11B6B7E}"/>
                </a:ext>
              </a:extLst>
            </p:cNvPr>
            <p:cNvSpPr/>
            <p:nvPr/>
          </p:nvSpPr>
          <p:spPr>
            <a:xfrm>
              <a:off x="319756" y="4765116"/>
              <a:ext cx="2088993" cy="138499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726B7F75-8C80-E374-0077-4240674B56D5}"/>
              </a:ext>
            </a:extLst>
          </p:cNvPr>
          <p:cNvSpPr/>
          <p:nvPr/>
        </p:nvSpPr>
        <p:spPr>
          <a:xfrm>
            <a:off x="5152331" y="1010122"/>
            <a:ext cx="1887906" cy="188790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3507B465-6834-CFCC-8EC8-8747E69E2195}"/>
              </a:ext>
            </a:extLst>
          </p:cNvPr>
          <p:cNvSpPr txBox="1"/>
          <p:nvPr/>
        </p:nvSpPr>
        <p:spPr>
          <a:xfrm>
            <a:off x="5579515" y="2124006"/>
            <a:ext cx="1032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5" name="Graphic 25" descr="Trophy with solid fill">
            <a:extLst>
              <a:ext uri="{FF2B5EF4-FFF2-40B4-BE49-F238E27FC236}">
                <a16:creationId xmlns:a16="http://schemas.microsoft.com/office/drawing/2014/main" id="{FB820570-29B5-25C1-6C4E-AF4617E918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39205" y="1258041"/>
            <a:ext cx="913590" cy="9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3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8632</TotalTime>
  <Words>193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5-Position Org Chart – Slide Template</vt:lpstr>
      <vt:lpstr>5-Position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5-Position Org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2024-03-19T18:29:31Z</dcterms:modified>
  <cp:category>Charts &amp; Diagrams</cp:category>
</cp:coreProperties>
</file>