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54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35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ircle">
            <a:extLst>
              <a:ext uri="{FF2B5EF4-FFF2-40B4-BE49-F238E27FC236}">
                <a16:creationId xmlns:a16="http://schemas.microsoft.com/office/drawing/2014/main" id="{BD85DD7D-9E54-0849-B21B-0A608C3DD039}"/>
              </a:ext>
            </a:extLst>
          </p:cNvPr>
          <p:cNvSpPr/>
          <p:nvPr/>
        </p:nvSpPr>
        <p:spPr>
          <a:xfrm>
            <a:off x="4770583" y="4085341"/>
            <a:ext cx="1157818" cy="115781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DA4E984D-A634-F290-7935-1DBBC681C4FD}"/>
              </a:ext>
            </a:extLst>
          </p:cNvPr>
          <p:cNvSpPr/>
          <p:nvPr/>
        </p:nvSpPr>
        <p:spPr>
          <a:xfrm>
            <a:off x="6295479" y="4085341"/>
            <a:ext cx="1157818" cy="115781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80C0BA1C-2524-68B2-F1EF-6EE7F064C379}"/>
              </a:ext>
            </a:extLst>
          </p:cNvPr>
          <p:cNvSpPr/>
          <p:nvPr/>
        </p:nvSpPr>
        <p:spPr>
          <a:xfrm>
            <a:off x="3237618" y="4085341"/>
            <a:ext cx="1157818" cy="115781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A9446014-F8F9-3C06-5E51-07532AE72AD0}"/>
              </a:ext>
            </a:extLst>
          </p:cNvPr>
          <p:cNvSpPr/>
          <p:nvPr/>
        </p:nvSpPr>
        <p:spPr>
          <a:xfrm>
            <a:off x="1696586" y="4085341"/>
            <a:ext cx="1157818" cy="115781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8A1A1128-0800-4C10-658C-F5F035DFA03F}"/>
              </a:ext>
            </a:extLst>
          </p:cNvPr>
          <p:cNvSpPr/>
          <p:nvPr/>
        </p:nvSpPr>
        <p:spPr>
          <a:xfrm>
            <a:off x="3864248" y="1614841"/>
            <a:ext cx="1415930" cy="1415930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4-Position Org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2257288" y="2315430"/>
            <a:ext cx="4629425" cy="1677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4184636" y="24271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1888130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3429163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4962127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6487024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7932" y="4233423"/>
            <a:ext cx="515125" cy="515125"/>
          </a:xfrm>
          <a:prstGeom prst="rect">
            <a:avLst/>
          </a:prstGeom>
        </p:spPr>
      </p:pic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58965" y="4233423"/>
            <a:ext cx="515125" cy="515125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1930" y="4233423"/>
            <a:ext cx="515125" cy="515125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6826" y="4233423"/>
            <a:ext cx="515125" cy="515125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9404" y="1800781"/>
            <a:ext cx="685193" cy="68519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12867A3-375A-2010-3336-FDD6F753F911}"/>
              </a:ext>
            </a:extLst>
          </p:cNvPr>
          <p:cNvGrpSpPr/>
          <p:nvPr/>
        </p:nvGrpSpPr>
        <p:grpSpPr>
          <a:xfrm>
            <a:off x="518805" y="1716286"/>
            <a:ext cx="1756689" cy="1264884"/>
            <a:chOff x="319755" y="4330229"/>
            <a:chExt cx="2088994" cy="1686513"/>
          </a:xfrm>
        </p:grpSpPr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D7DF1A38-AB3B-B8E9-93F0-9075A04919F5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71663EA-F377-66CC-1574-E8364C6BCEE9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474701-CAA3-759D-DFC8-A26889B1D705}"/>
              </a:ext>
            </a:extLst>
          </p:cNvPr>
          <p:cNvGrpSpPr/>
          <p:nvPr/>
        </p:nvGrpSpPr>
        <p:grpSpPr>
          <a:xfrm>
            <a:off x="6868506" y="1716286"/>
            <a:ext cx="1756689" cy="1264884"/>
            <a:chOff x="319755" y="4330229"/>
            <a:chExt cx="2088994" cy="1686513"/>
          </a:xfrm>
        </p:grpSpPr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4780EA09-A9EA-18ED-53F7-AA2B0768353E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930B146-B3FD-3DD4-D070-077C3CB22971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6293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ircle">
            <a:extLst>
              <a:ext uri="{FF2B5EF4-FFF2-40B4-BE49-F238E27FC236}">
                <a16:creationId xmlns:a16="http://schemas.microsoft.com/office/drawing/2014/main" id="{BD85DD7D-9E54-0849-B21B-0A608C3DD039}"/>
              </a:ext>
            </a:extLst>
          </p:cNvPr>
          <p:cNvSpPr/>
          <p:nvPr/>
        </p:nvSpPr>
        <p:spPr>
          <a:xfrm>
            <a:off x="4770583" y="4085341"/>
            <a:ext cx="1157818" cy="115781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DA4E984D-A634-F290-7935-1DBBC681C4FD}"/>
              </a:ext>
            </a:extLst>
          </p:cNvPr>
          <p:cNvSpPr/>
          <p:nvPr/>
        </p:nvSpPr>
        <p:spPr>
          <a:xfrm>
            <a:off x="6295479" y="4085341"/>
            <a:ext cx="1157818" cy="115781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80C0BA1C-2524-68B2-F1EF-6EE7F064C379}"/>
              </a:ext>
            </a:extLst>
          </p:cNvPr>
          <p:cNvSpPr/>
          <p:nvPr/>
        </p:nvSpPr>
        <p:spPr>
          <a:xfrm>
            <a:off x="3237618" y="4085341"/>
            <a:ext cx="1157818" cy="115781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A9446014-F8F9-3C06-5E51-07532AE72AD0}"/>
              </a:ext>
            </a:extLst>
          </p:cNvPr>
          <p:cNvSpPr/>
          <p:nvPr/>
        </p:nvSpPr>
        <p:spPr>
          <a:xfrm>
            <a:off x="1696586" y="4085341"/>
            <a:ext cx="1157818" cy="115781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8A1A1128-0800-4C10-658C-F5F035DFA03F}"/>
              </a:ext>
            </a:extLst>
          </p:cNvPr>
          <p:cNvSpPr/>
          <p:nvPr/>
        </p:nvSpPr>
        <p:spPr>
          <a:xfrm>
            <a:off x="3864248" y="1614841"/>
            <a:ext cx="1415930" cy="141593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4-Position Org Chart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2257288" y="2315430"/>
            <a:ext cx="4629425" cy="1677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4184636" y="24271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1888130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3429163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4962127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6487024" y="46817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7932" y="4233423"/>
            <a:ext cx="515125" cy="515125"/>
          </a:xfrm>
          <a:prstGeom prst="rect">
            <a:avLst/>
          </a:prstGeom>
        </p:spPr>
      </p:pic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58965" y="4233423"/>
            <a:ext cx="515125" cy="515125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1930" y="4233423"/>
            <a:ext cx="515125" cy="515125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6826" y="4233423"/>
            <a:ext cx="515125" cy="515125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9404" y="1800781"/>
            <a:ext cx="685193" cy="68519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A4C7420-034E-619E-3743-598AB8F281A0}"/>
              </a:ext>
            </a:extLst>
          </p:cNvPr>
          <p:cNvGrpSpPr/>
          <p:nvPr/>
        </p:nvGrpSpPr>
        <p:grpSpPr>
          <a:xfrm>
            <a:off x="518805" y="1716286"/>
            <a:ext cx="1756689" cy="1264884"/>
            <a:chOff x="319755" y="4330229"/>
            <a:chExt cx="2088994" cy="16865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8304C2-E4AB-863B-6829-3843D5388CFF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EDBC6A-CCF7-C4A7-10FD-B106134358C8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0760F68-7C6C-1B9C-6E7F-6BA0A2BE97EC}"/>
              </a:ext>
            </a:extLst>
          </p:cNvPr>
          <p:cNvGrpSpPr/>
          <p:nvPr/>
        </p:nvGrpSpPr>
        <p:grpSpPr>
          <a:xfrm>
            <a:off x="6868506" y="1716286"/>
            <a:ext cx="1756689" cy="1264884"/>
            <a:chOff x="319755" y="4330229"/>
            <a:chExt cx="2088994" cy="1686513"/>
          </a:xfrm>
        </p:grpSpPr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4C8E1E30-922A-E71D-0CA2-3F8C76CC02A7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7591B0-83CE-F742-414D-EB4F6C54AB68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590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10349</TotalTime>
  <Words>189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4-Position Org Chart – Slide Template</vt:lpstr>
      <vt:lpstr>4-Position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4-Position Org Chart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2024-03-19T18:25:54Z</dcterms:modified>
  <cp:category>Charts &amp; Diagrams</cp:category>
</cp:coreProperties>
</file>