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3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3713578" y="2710278"/>
            <a:ext cx="1716845" cy="171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Symmetrical Flowchart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794728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794728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794728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7388949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7388949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7388949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5500311" y="348843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5500311" y="440607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5500313" y="2229339"/>
            <a:ext cx="1841723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1808402" y="348843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1808401" y="440607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1819072" y="2229339"/>
            <a:ext cx="1841687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B27280-A28E-5741-21C9-7FB309AA958F}"/>
              </a:ext>
            </a:extLst>
          </p:cNvPr>
          <p:cNvGrpSpPr/>
          <p:nvPr/>
        </p:nvGrpSpPr>
        <p:grpSpPr>
          <a:xfrm>
            <a:off x="3842578" y="3020894"/>
            <a:ext cx="1453475" cy="1095608"/>
            <a:chOff x="319755" y="4289191"/>
            <a:chExt cx="2088994" cy="1460812"/>
          </a:xfrm>
        </p:grpSpPr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B3341524-304A-46CF-DF33-EE46FFB9798D}"/>
                </a:ext>
              </a:extLst>
            </p:cNvPr>
            <p:cNvSpPr txBox="1"/>
            <p:nvPr/>
          </p:nvSpPr>
          <p:spPr>
            <a:xfrm>
              <a:off x="319755" y="4289191"/>
              <a:ext cx="2088993" cy="492443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B2B8C5C-232A-8B29-CC69-AD7301BB5CB0}"/>
                </a:ext>
              </a:extLst>
            </p:cNvPr>
            <p:cNvSpPr/>
            <p:nvPr/>
          </p:nvSpPr>
          <p:spPr>
            <a:xfrm>
              <a:off x="319756" y="4765117"/>
              <a:ext cx="2088993" cy="984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/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1947540" y="2344456"/>
            <a:ext cx="1454574" cy="803219"/>
            <a:chOff x="319755" y="4371265"/>
            <a:chExt cx="2088994" cy="1070959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1947540" y="3586964"/>
            <a:ext cx="1454574" cy="803219"/>
            <a:chOff x="319755" y="4371265"/>
            <a:chExt cx="2088994" cy="1070959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1947541" y="4869820"/>
            <a:ext cx="2027807" cy="664721"/>
            <a:chOff x="319755" y="4371264"/>
            <a:chExt cx="2088994" cy="886295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5788408" y="2344456"/>
            <a:ext cx="1454574" cy="803219"/>
            <a:chOff x="319755" y="4371265"/>
            <a:chExt cx="2088994" cy="1070959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5788408" y="3586964"/>
            <a:ext cx="1454574" cy="803219"/>
            <a:chOff x="319755" y="4371265"/>
            <a:chExt cx="2088994" cy="107095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5215176" y="4869820"/>
            <a:ext cx="2027807" cy="664721"/>
            <a:chOff x="319755" y="4371264"/>
            <a:chExt cx="2088994" cy="886295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/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08050" y="1905182"/>
            <a:ext cx="733679" cy="73367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502271" y="1905182"/>
            <a:ext cx="733679" cy="73367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502271" y="3164272"/>
            <a:ext cx="733679" cy="73367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8050" y="4434033"/>
            <a:ext cx="733679" cy="73367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7774" y="4439537"/>
            <a:ext cx="722672" cy="722672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908050" y="3164272"/>
            <a:ext cx="733679" cy="73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3713578" y="2703928"/>
            <a:ext cx="1716845" cy="1716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Symmetrical Flowchart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5500311" y="348208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5500311" y="439972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5500313" y="2222989"/>
            <a:ext cx="1841723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0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1808402" y="3482080"/>
            <a:ext cx="1841688" cy="10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1808401" y="4399723"/>
            <a:ext cx="1842755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0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1819072" y="2222989"/>
            <a:ext cx="1841687" cy="446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1947540" y="2338106"/>
            <a:ext cx="1454574" cy="803219"/>
            <a:chOff x="319755" y="4371265"/>
            <a:chExt cx="2088994" cy="1070959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1947540" y="3580614"/>
            <a:ext cx="1454574" cy="803219"/>
            <a:chOff x="319755" y="4371265"/>
            <a:chExt cx="2088994" cy="1070959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1947541" y="4863470"/>
            <a:ext cx="2027807" cy="664721"/>
            <a:chOff x="319755" y="4371264"/>
            <a:chExt cx="2088994" cy="886295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5788408" y="2338106"/>
            <a:ext cx="1454574" cy="803219"/>
            <a:chOff x="319755" y="4371265"/>
            <a:chExt cx="2088994" cy="1070959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5788408" y="3580614"/>
            <a:ext cx="1454574" cy="803219"/>
            <a:chOff x="319755" y="4371265"/>
            <a:chExt cx="2088994" cy="107095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71265"/>
              <a:ext cx="2088993" cy="410369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77108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5215176" y="4863470"/>
            <a:ext cx="2027807" cy="664721"/>
            <a:chOff x="319755" y="4371264"/>
            <a:chExt cx="2088994" cy="886295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71264"/>
              <a:ext cx="2088993" cy="41037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924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900"/>
                </a:spcBef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BE1AF90-B9E4-9C81-CFA5-3E727F143A1A}"/>
              </a:ext>
            </a:extLst>
          </p:cNvPr>
          <p:cNvGrpSpPr/>
          <p:nvPr/>
        </p:nvGrpSpPr>
        <p:grpSpPr>
          <a:xfrm>
            <a:off x="3842578" y="3014544"/>
            <a:ext cx="1453475" cy="1095608"/>
            <a:chOff x="319755" y="4289191"/>
            <a:chExt cx="2088994" cy="1460812"/>
          </a:xfrm>
        </p:grpSpPr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5634D59E-8077-C50E-7F9B-70C65716DF89}"/>
                </a:ext>
              </a:extLst>
            </p:cNvPr>
            <p:cNvSpPr txBox="1"/>
            <p:nvPr/>
          </p:nvSpPr>
          <p:spPr>
            <a:xfrm>
              <a:off x="319755" y="4289191"/>
              <a:ext cx="2088993" cy="492443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836561D-7F3C-36D0-033F-6539F5F4E291}"/>
                </a:ext>
              </a:extLst>
            </p:cNvPr>
            <p:cNvSpPr/>
            <p:nvPr/>
          </p:nvSpPr>
          <p:spPr>
            <a:xfrm>
              <a:off x="319756" y="4765117"/>
              <a:ext cx="2088993" cy="984886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9E90456B-75FE-975A-8434-2E90A2F9C572}"/>
              </a:ext>
            </a:extLst>
          </p:cNvPr>
          <p:cNvSpPr/>
          <p:nvPr/>
        </p:nvSpPr>
        <p:spPr>
          <a:xfrm>
            <a:off x="794728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6291358-B98C-6405-AE38-D0C40DD779EC}"/>
              </a:ext>
            </a:extLst>
          </p:cNvPr>
          <p:cNvSpPr/>
          <p:nvPr/>
        </p:nvSpPr>
        <p:spPr>
          <a:xfrm>
            <a:off x="794728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22238A9E-C4D0-CD17-3DA8-A7B553361F84}"/>
              </a:ext>
            </a:extLst>
          </p:cNvPr>
          <p:cNvSpPr/>
          <p:nvPr/>
        </p:nvSpPr>
        <p:spPr>
          <a:xfrm>
            <a:off x="794728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DE351F48-064B-4C6E-AE3B-A2AC8271BE6F}"/>
              </a:ext>
            </a:extLst>
          </p:cNvPr>
          <p:cNvSpPr/>
          <p:nvPr/>
        </p:nvSpPr>
        <p:spPr>
          <a:xfrm>
            <a:off x="7388949" y="179186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A848C246-4DC2-E66B-1A23-025F1336ABD3}"/>
              </a:ext>
            </a:extLst>
          </p:cNvPr>
          <p:cNvSpPr/>
          <p:nvPr/>
        </p:nvSpPr>
        <p:spPr>
          <a:xfrm>
            <a:off x="7388949" y="3050950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22B31DCB-D346-2B0B-D182-0C0EFA32E7E0}"/>
              </a:ext>
            </a:extLst>
          </p:cNvPr>
          <p:cNvSpPr/>
          <p:nvPr/>
        </p:nvSpPr>
        <p:spPr>
          <a:xfrm>
            <a:off x="7388949" y="4320711"/>
            <a:ext cx="960323" cy="960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pic>
        <p:nvPicPr>
          <p:cNvPr id="52" name="Graphic 42" descr="Head with gears">
            <a:extLst>
              <a:ext uri="{FF2B5EF4-FFF2-40B4-BE49-F238E27FC236}">
                <a16:creationId xmlns:a16="http://schemas.microsoft.com/office/drawing/2014/main" id="{3F55B32C-B559-CED1-78D9-1874E1E63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08050" y="1905182"/>
            <a:ext cx="733679" cy="733679"/>
          </a:xfrm>
          <a:prstGeom prst="rect">
            <a:avLst/>
          </a:prstGeom>
        </p:spPr>
      </p:pic>
      <p:pic>
        <p:nvPicPr>
          <p:cNvPr id="57" name="Graphic 44" descr="Stopwatch 33%">
            <a:extLst>
              <a:ext uri="{FF2B5EF4-FFF2-40B4-BE49-F238E27FC236}">
                <a16:creationId xmlns:a16="http://schemas.microsoft.com/office/drawing/2014/main" id="{7401927B-8767-6DBF-ED80-DBCD0BC85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502271" y="1905182"/>
            <a:ext cx="733679" cy="733679"/>
          </a:xfrm>
          <a:prstGeom prst="rect">
            <a:avLst/>
          </a:prstGeom>
        </p:spPr>
      </p:pic>
      <p:pic>
        <p:nvPicPr>
          <p:cNvPr id="58" name="Graphic 45" descr="Bullseye">
            <a:extLst>
              <a:ext uri="{FF2B5EF4-FFF2-40B4-BE49-F238E27FC236}">
                <a16:creationId xmlns:a16="http://schemas.microsoft.com/office/drawing/2014/main" id="{B10DD281-9F5A-A390-8A89-3BAE3777B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502271" y="3164272"/>
            <a:ext cx="733679" cy="733679"/>
          </a:xfrm>
          <a:prstGeom prst="rect">
            <a:avLst/>
          </a:prstGeom>
        </p:spPr>
      </p:pic>
      <p:pic>
        <p:nvPicPr>
          <p:cNvPr id="59" name="Graphic 46" descr="Lights On">
            <a:extLst>
              <a:ext uri="{FF2B5EF4-FFF2-40B4-BE49-F238E27FC236}">
                <a16:creationId xmlns:a16="http://schemas.microsoft.com/office/drawing/2014/main" id="{7F9FEAD0-7E8C-C730-D1A5-4CA75F2277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8050" y="4434033"/>
            <a:ext cx="733679" cy="733679"/>
          </a:xfrm>
          <a:prstGeom prst="rect">
            <a:avLst/>
          </a:prstGeom>
        </p:spPr>
      </p:pic>
      <p:pic>
        <p:nvPicPr>
          <p:cNvPr id="60" name="Graphic 47" descr="Database">
            <a:extLst>
              <a:ext uri="{FF2B5EF4-FFF2-40B4-BE49-F238E27FC236}">
                <a16:creationId xmlns:a16="http://schemas.microsoft.com/office/drawing/2014/main" id="{049A5C09-B507-F573-009A-B6681B957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7774" y="4439537"/>
            <a:ext cx="722672" cy="722672"/>
          </a:xfrm>
          <a:prstGeom prst="rect">
            <a:avLst/>
          </a:prstGeom>
        </p:spPr>
      </p:pic>
      <p:pic>
        <p:nvPicPr>
          <p:cNvPr id="61" name="Graphic 43" descr="Eye">
            <a:extLst>
              <a:ext uri="{FF2B5EF4-FFF2-40B4-BE49-F238E27FC236}">
                <a16:creationId xmlns:a16="http://schemas.microsoft.com/office/drawing/2014/main" id="{B969E002-2A5F-6A1D-EBBB-13233FD6A1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908050" y="3164272"/>
            <a:ext cx="733679" cy="73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279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Symmetrical Flowchart – Slide Template</vt:lpstr>
      <vt:lpstr>Symmetrical Flowchart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Symmetrical Flowchart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2024-03-15T18:43:30Z</dcterms:modified>
  <cp:category>Charts &amp; Diagrams</cp:category>
</cp:coreProperties>
</file>