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FEDEE"/>
    <a:srgbClr val="EFECED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3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">
            <a:extLst>
              <a:ext uri="{FF2B5EF4-FFF2-40B4-BE49-F238E27FC236}">
                <a16:creationId xmlns:a16="http://schemas.microsoft.com/office/drawing/2014/main" id="{06C2C56B-9FA7-15C6-05D5-0A80F5B9BC66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E11A77-6B31-37D8-DD38-BCA0D34A958C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A4029A7-67C8-9717-CF56-0536080B63AC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DE2F897-D005-6CDF-D031-2ECCD9D77FF9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4C869F6-3F8A-1CE4-C689-A82237536C5E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0880C75-50C0-CE2D-F833-919E8C93F4E7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4951437" y="2284436"/>
            <a:ext cx="2289127" cy="2289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Symmetrical Flowchart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7333748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7333748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7333750" y="1643185"/>
            <a:ext cx="2455631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2411202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2411202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2425429" y="1643185"/>
            <a:ext cx="2455582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B27280-A28E-5741-21C9-7FB309AA958F}"/>
              </a:ext>
            </a:extLst>
          </p:cNvPr>
          <p:cNvGrpSpPr/>
          <p:nvPr/>
        </p:nvGrpSpPr>
        <p:grpSpPr>
          <a:xfrm>
            <a:off x="5123438" y="2729372"/>
            <a:ext cx="1937966" cy="1399254"/>
            <a:chOff x="319755" y="4319969"/>
            <a:chExt cx="2088994" cy="1399254"/>
          </a:xfrm>
        </p:grpSpPr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B3341524-304A-46CF-DF33-EE46FFB9798D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B2B8C5C-232A-8B29-CC69-AD7301BB5CB0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/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2596720" y="1806939"/>
            <a:ext cx="1939432" cy="1029923"/>
            <a:chOff x="319755" y="4381524"/>
            <a:chExt cx="2088994" cy="1029923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2596720" y="3463617"/>
            <a:ext cx="1939432" cy="1029923"/>
            <a:chOff x="319755" y="4381524"/>
            <a:chExt cx="2088994" cy="1029923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2596720" y="5174083"/>
            <a:ext cx="2703743" cy="845257"/>
            <a:chOff x="319755" y="4381524"/>
            <a:chExt cx="2088994" cy="845257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7717877" y="1806939"/>
            <a:ext cx="1939432" cy="1029923"/>
            <a:chOff x="319755" y="4381524"/>
            <a:chExt cx="2088994" cy="1029923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7717877" y="3463617"/>
            <a:ext cx="1939432" cy="1029923"/>
            <a:chOff x="319755" y="4381524"/>
            <a:chExt cx="2088994" cy="10299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6953567" y="5174083"/>
            <a:ext cx="2703743" cy="845257"/>
            <a:chOff x="319755" y="4381524"/>
            <a:chExt cx="2088994" cy="845257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10733" y="1210975"/>
            <a:ext cx="978239" cy="97823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003027" y="1210975"/>
            <a:ext cx="978239" cy="97823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003027" y="2889762"/>
            <a:ext cx="978239" cy="97823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210733" y="4582777"/>
            <a:ext cx="978239" cy="97823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0365" y="4590115"/>
            <a:ext cx="963563" cy="963563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210733" y="2889762"/>
            <a:ext cx="978239" cy="9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4951437" y="2284436"/>
            <a:ext cx="2289127" cy="2289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Symmetrical Flowchart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7333748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7333748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7333750" y="1643185"/>
            <a:ext cx="2455631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2411202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2411202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2425429" y="1643185"/>
            <a:ext cx="2455582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2596720" y="1806939"/>
            <a:ext cx="1939432" cy="1029923"/>
            <a:chOff x="319755" y="4381524"/>
            <a:chExt cx="2088994" cy="1029923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2596720" y="3463617"/>
            <a:ext cx="1939432" cy="1029923"/>
            <a:chOff x="319755" y="4381524"/>
            <a:chExt cx="2088994" cy="1029923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2596720" y="5174083"/>
            <a:ext cx="2703743" cy="845257"/>
            <a:chOff x="319755" y="4381524"/>
            <a:chExt cx="2088994" cy="845257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7717877" y="1806939"/>
            <a:ext cx="1939432" cy="1029923"/>
            <a:chOff x="319755" y="4381524"/>
            <a:chExt cx="2088994" cy="1029923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7717877" y="3463617"/>
            <a:ext cx="1939432" cy="1029923"/>
            <a:chOff x="319755" y="4381524"/>
            <a:chExt cx="2088994" cy="10299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6953567" y="5174083"/>
            <a:ext cx="2703743" cy="845257"/>
            <a:chOff x="319755" y="4381524"/>
            <a:chExt cx="2088994" cy="845257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10733" y="1210975"/>
            <a:ext cx="978239" cy="97823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003027" y="1210975"/>
            <a:ext cx="978239" cy="97823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003027" y="2889762"/>
            <a:ext cx="978239" cy="97823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210733" y="4582777"/>
            <a:ext cx="978239" cy="97823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0365" y="4590115"/>
            <a:ext cx="963563" cy="963563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210733" y="2889762"/>
            <a:ext cx="978239" cy="97823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BE1AF90-B9E4-9C81-CFA5-3E727F143A1A}"/>
              </a:ext>
            </a:extLst>
          </p:cNvPr>
          <p:cNvGrpSpPr/>
          <p:nvPr/>
        </p:nvGrpSpPr>
        <p:grpSpPr>
          <a:xfrm>
            <a:off x="5123438" y="2729372"/>
            <a:ext cx="1937966" cy="1399254"/>
            <a:chOff x="319755" y="4319969"/>
            <a:chExt cx="2088994" cy="1399254"/>
          </a:xfrm>
        </p:grpSpPr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5634D59E-8077-C50E-7F9B-70C65716DF89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836561D-7F3C-36D0-033F-6539F5F4E29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8587</TotalTime>
  <Words>279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Symmetrical Flowchart – Slide Template</vt:lpstr>
      <vt:lpstr>Symmetrical Flowchart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Symmetrical Flowchart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2024-03-15T18:43:12Z</dcterms:modified>
  <cp:category>Charts &amp; Diagrams</cp:category>
</cp:coreProperties>
</file>