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12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DF25BA-3564-F8CC-8BA6-D6120388F9E6}"/>
              </a:ext>
            </a:extLst>
          </p:cNvPr>
          <p:cNvSpPr/>
          <p:nvPr/>
        </p:nvSpPr>
        <p:spPr>
          <a:xfrm>
            <a:off x="8653156" y="1788331"/>
            <a:ext cx="1229723" cy="2693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EAF23FBD-DC8B-F93A-B135-B922799B8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18916" y="1899329"/>
            <a:ext cx="698203" cy="6982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3E4A9D-7CE2-83D5-1088-155EFBDFE8DC}"/>
              </a:ext>
            </a:extLst>
          </p:cNvPr>
          <p:cNvSpPr/>
          <p:nvPr/>
        </p:nvSpPr>
        <p:spPr>
          <a:xfrm>
            <a:off x="5481138" y="2682145"/>
            <a:ext cx="1229723" cy="17993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560CFE5C-3BA2-68C9-6712-4351E03BB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6898" y="2778272"/>
            <a:ext cx="698203" cy="6982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D9EA7C-94F8-493C-3A6B-81CA79EFD2D4}"/>
              </a:ext>
            </a:extLst>
          </p:cNvPr>
          <p:cNvSpPr/>
          <p:nvPr/>
        </p:nvSpPr>
        <p:spPr>
          <a:xfrm>
            <a:off x="2309121" y="1147017"/>
            <a:ext cx="1229723" cy="33345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74537216-5355-28CA-8B26-E2911024D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4881" y="1310133"/>
            <a:ext cx="698203" cy="698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Shopping Cart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3DCC198-9CE1-1106-4D41-D819E9257646}"/>
              </a:ext>
            </a:extLst>
          </p:cNvPr>
          <p:cNvSpPr/>
          <p:nvPr/>
        </p:nvSpPr>
        <p:spPr>
          <a:xfrm>
            <a:off x="1607906" y="3193748"/>
            <a:ext cx="2313977" cy="1799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F3766FE-CD46-3BCE-8970-4974A288D138}"/>
              </a:ext>
            </a:extLst>
          </p:cNvPr>
          <p:cNvSpPr/>
          <p:nvPr/>
        </p:nvSpPr>
        <p:spPr>
          <a:xfrm>
            <a:off x="4786612" y="3193748"/>
            <a:ext cx="2313977" cy="1799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AB77C6E-AE7C-DC21-EC7B-0B49790A2EFC}"/>
              </a:ext>
            </a:extLst>
          </p:cNvPr>
          <p:cNvSpPr/>
          <p:nvPr/>
        </p:nvSpPr>
        <p:spPr>
          <a:xfrm>
            <a:off x="7965318" y="3193748"/>
            <a:ext cx="2313977" cy="1799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4093EB8A-0B16-D0B6-52FB-86D9644A8235}"/>
              </a:ext>
            </a:extLst>
          </p:cNvPr>
          <p:cNvSpPr txBox="1"/>
          <p:nvPr/>
        </p:nvSpPr>
        <p:spPr>
          <a:xfrm>
            <a:off x="1285162" y="2540743"/>
            <a:ext cx="90750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3F150B32-5508-495A-2200-F69F078DEB31}"/>
              </a:ext>
            </a:extLst>
          </p:cNvPr>
          <p:cNvSpPr txBox="1"/>
          <p:nvPr/>
        </p:nvSpPr>
        <p:spPr>
          <a:xfrm>
            <a:off x="4585462" y="2540743"/>
            <a:ext cx="90750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00FC492F-DBA6-5BCD-FD1E-3BC58795943E}"/>
              </a:ext>
            </a:extLst>
          </p:cNvPr>
          <p:cNvSpPr txBox="1"/>
          <p:nvPr/>
        </p:nvSpPr>
        <p:spPr>
          <a:xfrm>
            <a:off x="7638734" y="2540743"/>
            <a:ext cx="90750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C90583-1589-192E-F953-2FBC82A472C7}"/>
              </a:ext>
            </a:extLst>
          </p:cNvPr>
          <p:cNvGrpSpPr/>
          <p:nvPr/>
        </p:nvGrpSpPr>
        <p:grpSpPr>
          <a:xfrm>
            <a:off x="1891594" y="5032106"/>
            <a:ext cx="2064775" cy="1105487"/>
            <a:chOff x="332936" y="2627766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13FBD96-51D1-6D79-E38A-6D24660AD2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E0064F5-47E9-F844-7058-78B76330AE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2E3F1B9-F33E-50C1-BA68-A0AB7F955922}"/>
              </a:ext>
            </a:extLst>
          </p:cNvPr>
          <p:cNvGrpSpPr/>
          <p:nvPr/>
        </p:nvGrpSpPr>
        <p:grpSpPr>
          <a:xfrm>
            <a:off x="5063613" y="5032106"/>
            <a:ext cx="2064775" cy="1105487"/>
            <a:chOff x="332936" y="2627766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F2D1ED-7C9F-3D0B-FCA3-684079C04DE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018721-D10D-14DF-096A-A3D33CF8AD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D43202-9474-2250-593D-A317E31378F9}"/>
              </a:ext>
            </a:extLst>
          </p:cNvPr>
          <p:cNvGrpSpPr/>
          <p:nvPr/>
        </p:nvGrpSpPr>
        <p:grpSpPr>
          <a:xfrm>
            <a:off x="8236798" y="5032106"/>
            <a:ext cx="2064775" cy="1105487"/>
            <a:chOff x="332936" y="2627766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47FD93-A0E5-2C8A-4840-E370BAF935D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AB7FC23-9616-C65E-0744-0FC1C05CCB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DF25BA-3564-F8CC-8BA6-D6120388F9E6}"/>
              </a:ext>
            </a:extLst>
          </p:cNvPr>
          <p:cNvSpPr/>
          <p:nvPr/>
        </p:nvSpPr>
        <p:spPr>
          <a:xfrm>
            <a:off x="8653156" y="1788331"/>
            <a:ext cx="1229723" cy="26931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EAF23FBD-DC8B-F93A-B135-B922799B8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18916" y="1899329"/>
            <a:ext cx="698203" cy="6982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3E4A9D-7CE2-83D5-1088-155EFBDFE8DC}"/>
              </a:ext>
            </a:extLst>
          </p:cNvPr>
          <p:cNvSpPr/>
          <p:nvPr/>
        </p:nvSpPr>
        <p:spPr>
          <a:xfrm>
            <a:off x="5481138" y="2682145"/>
            <a:ext cx="1229723" cy="17993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560CFE5C-3BA2-68C9-6712-4351E03BB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6898" y="2778272"/>
            <a:ext cx="698203" cy="6982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D9EA7C-94F8-493C-3A6B-81CA79EFD2D4}"/>
              </a:ext>
            </a:extLst>
          </p:cNvPr>
          <p:cNvSpPr/>
          <p:nvPr/>
        </p:nvSpPr>
        <p:spPr>
          <a:xfrm>
            <a:off x="2309121" y="1147017"/>
            <a:ext cx="1229723" cy="33345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74537216-5355-28CA-8B26-E2911024D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4881" y="1310133"/>
            <a:ext cx="698203" cy="698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Shopping Cart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3DCC198-9CE1-1106-4D41-D819E9257646}"/>
              </a:ext>
            </a:extLst>
          </p:cNvPr>
          <p:cNvSpPr/>
          <p:nvPr/>
        </p:nvSpPr>
        <p:spPr>
          <a:xfrm>
            <a:off x="1607906" y="3193748"/>
            <a:ext cx="2313977" cy="1799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F3766FE-CD46-3BCE-8970-4974A288D138}"/>
              </a:ext>
            </a:extLst>
          </p:cNvPr>
          <p:cNvSpPr/>
          <p:nvPr/>
        </p:nvSpPr>
        <p:spPr>
          <a:xfrm>
            <a:off x="4786612" y="3193748"/>
            <a:ext cx="2313977" cy="1799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AB77C6E-AE7C-DC21-EC7B-0B49790A2EFC}"/>
              </a:ext>
            </a:extLst>
          </p:cNvPr>
          <p:cNvSpPr/>
          <p:nvPr/>
        </p:nvSpPr>
        <p:spPr>
          <a:xfrm>
            <a:off x="7965318" y="3193748"/>
            <a:ext cx="2313977" cy="1799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4093EB8A-0B16-D0B6-52FB-86D9644A8235}"/>
              </a:ext>
            </a:extLst>
          </p:cNvPr>
          <p:cNvSpPr txBox="1"/>
          <p:nvPr/>
        </p:nvSpPr>
        <p:spPr>
          <a:xfrm>
            <a:off x="1285162" y="2540743"/>
            <a:ext cx="90750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3F150B32-5508-495A-2200-F69F078DEB31}"/>
              </a:ext>
            </a:extLst>
          </p:cNvPr>
          <p:cNvSpPr txBox="1"/>
          <p:nvPr/>
        </p:nvSpPr>
        <p:spPr>
          <a:xfrm>
            <a:off x="4585462" y="2540743"/>
            <a:ext cx="90750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00FC492F-DBA6-5BCD-FD1E-3BC58795943E}"/>
              </a:ext>
            </a:extLst>
          </p:cNvPr>
          <p:cNvSpPr txBox="1"/>
          <p:nvPr/>
        </p:nvSpPr>
        <p:spPr>
          <a:xfrm>
            <a:off x="7638734" y="2540743"/>
            <a:ext cx="90750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C90583-1589-192E-F953-2FBC82A472C7}"/>
              </a:ext>
            </a:extLst>
          </p:cNvPr>
          <p:cNvGrpSpPr/>
          <p:nvPr/>
        </p:nvGrpSpPr>
        <p:grpSpPr>
          <a:xfrm>
            <a:off x="1891594" y="5032106"/>
            <a:ext cx="2064775" cy="1105487"/>
            <a:chOff x="332936" y="2627766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13FBD96-51D1-6D79-E38A-6D24660AD2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E0064F5-47E9-F844-7058-78B76330AE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2E3F1B9-F33E-50C1-BA68-A0AB7F955922}"/>
              </a:ext>
            </a:extLst>
          </p:cNvPr>
          <p:cNvGrpSpPr/>
          <p:nvPr/>
        </p:nvGrpSpPr>
        <p:grpSpPr>
          <a:xfrm>
            <a:off x="5063613" y="5032106"/>
            <a:ext cx="2064775" cy="1105487"/>
            <a:chOff x="332936" y="2627766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F2D1ED-7C9F-3D0B-FCA3-684079C04DE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018721-D10D-14DF-096A-A3D33CF8AD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D43202-9474-2250-593D-A317E31378F9}"/>
              </a:ext>
            </a:extLst>
          </p:cNvPr>
          <p:cNvGrpSpPr/>
          <p:nvPr/>
        </p:nvGrpSpPr>
        <p:grpSpPr>
          <a:xfrm>
            <a:off x="8236798" y="5032106"/>
            <a:ext cx="2064775" cy="1105487"/>
            <a:chOff x="332936" y="2627766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47FD93-A0E5-2C8A-4840-E370BAF935D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AB7FC23-9616-C65E-0744-0FC1C05CCB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646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195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Data Shopping Cart – Slide Template</vt:lpstr>
      <vt:lpstr>Data Shopping Cart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Shopping Cart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2024-03-08T16:55:07Z</dcterms:modified>
  <cp:category>Charts &amp; Diagrams</cp:category>
</cp:coreProperties>
</file>