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93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Two-Step Process Loop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BDE9F60E-F2AA-F1A6-DB0F-001BED694503}"/>
              </a:ext>
            </a:extLst>
          </p:cNvPr>
          <p:cNvSpPr/>
          <p:nvPr/>
        </p:nvSpPr>
        <p:spPr>
          <a:xfrm>
            <a:off x="6944708" y="2165749"/>
            <a:ext cx="1477177" cy="147717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FD29965-B487-8499-DFD7-4907D07A8FA7}"/>
              </a:ext>
            </a:extLst>
          </p:cNvPr>
          <p:cNvSpPr/>
          <p:nvPr/>
        </p:nvSpPr>
        <p:spPr>
          <a:xfrm>
            <a:off x="3814579" y="2165749"/>
            <a:ext cx="1477177" cy="147717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F945F53-9FEB-9762-CD3B-013BCF46A4B4}"/>
              </a:ext>
            </a:extLst>
          </p:cNvPr>
          <p:cNvSpPr/>
          <p:nvPr/>
        </p:nvSpPr>
        <p:spPr>
          <a:xfrm>
            <a:off x="3189181" y="1539825"/>
            <a:ext cx="5813639" cy="2688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72" h="21600" extrusionOk="0">
                <a:moveTo>
                  <a:pt x="19277" y="3168"/>
                </a:moveTo>
                <a:cubicBezTo>
                  <a:pt x="18375" y="1132"/>
                  <a:pt x="17173" y="0"/>
                  <a:pt x="15894" y="0"/>
                </a:cubicBezTo>
                <a:cubicBezTo>
                  <a:pt x="14614" y="0"/>
                  <a:pt x="13412" y="1132"/>
                  <a:pt x="12511" y="3168"/>
                </a:cubicBezTo>
                <a:lnTo>
                  <a:pt x="10329" y="8097"/>
                </a:lnTo>
                <a:lnTo>
                  <a:pt x="10329" y="8097"/>
                </a:lnTo>
                <a:lnTo>
                  <a:pt x="8571" y="12070"/>
                </a:lnTo>
                <a:lnTo>
                  <a:pt x="8571" y="12070"/>
                </a:lnTo>
                <a:lnTo>
                  <a:pt x="8293" y="12698"/>
                </a:lnTo>
                <a:lnTo>
                  <a:pt x="6969" y="15766"/>
                </a:lnTo>
                <a:cubicBezTo>
                  <a:pt x="5756" y="18507"/>
                  <a:pt x="3786" y="18507"/>
                  <a:pt x="2584" y="15766"/>
                </a:cubicBezTo>
                <a:lnTo>
                  <a:pt x="2584" y="15766"/>
                </a:lnTo>
                <a:cubicBezTo>
                  <a:pt x="1371" y="13025"/>
                  <a:pt x="1371" y="8575"/>
                  <a:pt x="2584" y="5859"/>
                </a:cubicBezTo>
                <a:cubicBezTo>
                  <a:pt x="3174" y="4526"/>
                  <a:pt x="3953" y="3797"/>
                  <a:pt x="4776" y="3797"/>
                </a:cubicBezTo>
                <a:cubicBezTo>
                  <a:pt x="4776" y="3797"/>
                  <a:pt x="4776" y="3797"/>
                  <a:pt x="4776" y="3797"/>
                </a:cubicBezTo>
                <a:cubicBezTo>
                  <a:pt x="5611" y="3797"/>
                  <a:pt x="6390" y="4526"/>
                  <a:pt x="6969" y="5859"/>
                </a:cubicBezTo>
                <a:lnTo>
                  <a:pt x="8894" y="10209"/>
                </a:lnTo>
                <a:lnTo>
                  <a:pt x="10073" y="7544"/>
                </a:lnTo>
                <a:lnTo>
                  <a:pt x="8159" y="3168"/>
                </a:lnTo>
                <a:cubicBezTo>
                  <a:pt x="7258" y="1132"/>
                  <a:pt x="6056" y="0"/>
                  <a:pt x="4776" y="0"/>
                </a:cubicBezTo>
                <a:cubicBezTo>
                  <a:pt x="3497" y="0"/>
                  <a:pt x="2295" y="1132"/>
                  <a:pt x="1393" y="3168"/>
                </a:cubicBezTo>
                <a:cubicBezTo>
                  <a:pt x="-465" y="7368"/>
                  <a:pt x="-465" y="14232"/>
                  <a:pt x="1393" y="18432"/>
                </a:cubicBezTo>
                <a:lnTo>
                  <a:pt x="1393" y="18432"/>
                </a:lnTo>
                <a:cubicBezTo>
                  <a:pt x="2328" y="20544"/>
                  <a:pt x="3552" y="21600"/>
                  <a:pt x="4776" y="21600"/>
                </a:cubicBezTo>
                <a:cubicBezTo>
                  <a:pt x="6001" y="21600"/>
                  <a:pt x="7225" y="20544"/>
                  <a:pt x="8159" y="18432"/>
                </a:cubicBezTo>
                <a:lnTo>
                  <a:pt x="9751" y="14836"/>
                </a:lnTo>
                <a:lnTo>
                  <a:pt x="9751" y="14836"/>
                </a:lnTo>
                <a:lnTo>
                  <a:pt x="11531" y="10813"/>
                </a:lnTo>
                <a:lnTo>
                  <a:pt x="11531" y="10813"/>
                </a:lnTo>
                <a:lnTo>
                  <a:pt x="12344" y="8902"/>
                </a:lnTo>
                <a:lnTo>
                  <a:pt x="13701" y="5834"/>
                </a:lnTo>
                <a:cubicBezTo>
                  <a:pt x="14291" y="4501"/>
                  <a:pt x="15070" y="3772"/>
                  <a:pt x="15894" y="3772"/>
                </a:cubicBezTo>
                <a:cubicBezTo>
                  <a:pt x="15894" y="3772"/>
                  <a:pt x="15894" y="3772"/>
                  <a:pt x="15894" y="3772"/>
                </a:cubicBezTo>
                <a:cubicBezTo>
                  <a:pt x="16728" y="3772"/>
                  <a:pt x="17507" y="4501"/>
                  <a:pt x="18097" y="5834"/>
                </a:cubicBezTo>
                <a:cubicBezTo>
                  <a:pt x="19299" y="8549"/>
                  <a:pt x="19299" y="13000"/>
                  <a:pt x="18097" y="15716"/>
                </a:cubicBezTo>
                <a:cubicBezTo>
                  <a:pt x="17507" y="17049"/>
                  <a:pt x="16728" y="17778"/>
                  <a:pt x="15905" y="17778"/>
                </a:cubicBezTo>
                <a:cubicBezTo>
                  <a:pt x="15070" y="17778"/>
                  <a:pt x="14291" y="17049"/>
                  <a:pt x="13712" y="15716"/>
                </a:cubicBezTo>
                <a:lnTo>
                  <a:pt x="11787" y="11366"/>
                </a:lnTo>
                <a:lnTo>
                  <a:pt x="10608" y="14031"/>
                </a:lnTo>
                <a:lnTo>
                  <a:pt x="12522" y="18381"/>
                </a:lnTo>
                <a:cubicBezTo>
                  <a:pt x="13423" y="20418"/>
                  <a:pt x="14625" y="21550"/>
                  <a:pt x="15905" y="21550"/>
                </a:cubicBezTo>
                <a:cubicBezTo>
                  <a:pt x="17184" y="21550"/>
                  <a:pt x="18386" y="20418"/>
                  <a:pt x="19288" y="18381"/>
                </a:cubicBezTo>
                <a:cubicBezTo>
                  <a:pt x="21135" y="14207"/>
                  <a:pt x="21135" y="7393"/>
                  <a:pt x="19277" y="3168"/>
                </a:cubicBezTo>
                <a:close/>
                <a:moveTo>
                  <a:pt x="9907" y="11869"/>
                </a:moveTo>
                <a:lnTo>
                  <a:pt x="9818" y="12749"/>
                </a:lnTo>
                <a:cubicBezTo>
                  <a:pt x="9806" y="12824"/>
                  <a:pt x="9751" y="12875"/>
                  <a:pt x="9751" y="12799"/>
                </a:cubicBezTo>
                <a:lnTo>
                  <a:pt x="9729" y="12120"/>
                </a:lnTo>
                <a:lnTo>
                  <a:pt x="9428" y="12070"/>
                </a:lnTo>
                <a:cubicBezTo>
                  <a:pt x="9395" y="12070"/>
                  <a:pt x="9417" y="11944"/>
                  <a:pt x="9450" y="11919"/>
                </a:cubicBezTo>
                <a:lnTo>
                  <a:pt x="9840" y="11718"/>
                </a:lnTo>
                <a:cubicBezTo>
                  <a:pt x="9895" y="11718"/>
                  <a:pt x="9918" y="11768"/>
                  <a:pt x="9907" y="11869"/>
                </a:cubicBezTo>
                <a:close/>
                <a:moveTo>
                  <a:pt x="10441" y="10712"/>
                </a:moveTo>
                <a:lnTo>
                  <a:pt x="10318" y="11919"/>
                </a:lnTo>
                <a:cubicBezTo>
                  <a:pt x="10307" y="12045"/>
                  <a:pt x="10229" y="12095"/>
                  <a:pt x="10229" y="11994"/>
                </a:cubicBezTo>
                <a:lnTo>
                  <a:pt x="10196" y="11089"/>
                </a:lnTo>
                <a:lnTo>
                  <a:pt x="9795" y="11014"/>
                </a:lnTo>
                <a:cubicBezTo>
                  <a:pt x="9751" y="11014"/>
                  <a:pt x="9773" y="10838"/>
                  <a:pt x="9829" y="10813"/>
                </a:cubicBezTo>
                <a:lnTo>
                  <a:pt x="10363" y="10536"/>
                </a:lnTo>
                <a:cubicBezTo>
                  <a:pt x="10418" y="10511"/>
                  <a:pt x="10452" y="10586"/>
                  <a:pt x="10441" y="10712"/>
                </a:cubicBezTo>
                <a:close/>
                <a:moveTo>
                  <a:pt x="11031" y="9430"/>
                </a:moveTo>
                <a:lnTo>
                  <a:pt x="10886" y="10913"/>
                </a:lnTo>
                <a:cubicBezTo>
                  <a:pt x="10875" y="11064"/>
                  <a:pt x="10775" y="11139"/>
                  <a:pt x="10775" y="11014"/>
                </a:cubicBezTo>
                <a:lnTo>
                  <a:pt x="10730" y="9882"/>
                </a:lnTo>
                <a:lnTo>
                  <a:pt x="10229" y="9782"/>
                </a:lnTo>
                <a:cubicBezTo>
                  <a:pt x="10174" y="9782"/>
                  <a:pt x="10207" y="9555"/>
                  <a:pt x="10274" y="9530"/>
                </a:cubicBezTo>
                <a:lnTo>
                  <a:pt x="10930" y="9203"/>
                </a:lnTo>
                <a:cubicBezTo>
                  <a:pt x="11008" y="9153"/>
                  <a:pt x="11053" y="9254"/>
                  <a:pt x="11031" y="943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D7FD9F07-C2FF-D575-C522-51579F5D00ED}"/>
              </a:ext>
            </a:extLst>
          </p:cNvPr>
          <p:cNvSpPr txBox="1"/>
          <p:nvPr/>
        </p:nvSpPr>
        <p:spPr>
          <a:xfrm>
            <a:off x="4129540" y="2581172"/>
            <a:ext cx="8472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162181A8-3003-505F-899C-BE5569A90ABF}"/>
              </a:ext>
            </a:extLst>
          </p:cNvPr>
          <p:cNvSpPr txBox="1"/>
          <p:nvPr/>
        </p:nvSpPr>
        <p:spPr>
          <a:xfrm>
            <a:off x="7259669" y="2581172"/>
            <a:ext cx="8472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3029FD-EE21-00FA-D9E6-C73177BDE2B3}"/>
              </a:ext>
            </a:extLst>
          </p:cNvPr>
          <p:cNvGrpSpPr/>
          <p:nvPr/>
        </p:nvGrpSpPr>
        <p:grpSpPr>
          <a:xfrm>
            <a:off x="3581551" y="4466157"/>
            <a:ext cx="1943233" cy="1197820"/>
            <a:chOff x="332936" y="2720099"/>
            <a:chExt cx="2975111" cy="1197820"/>
          </a:xfrm>
        </p:grpSpPr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E325BB59-27C6-09FE-8AC9-E12F3AE9192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0CC5FC74-423E-6376-0D99-1D408AB1632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3C0A19-E4E5-50C1-3481-BB20AA58E9BE}"/>
              </a:ext>
            </a:extLst>
          </p:cNvPr>
          <p:cNvGrpSpPr/>
          <p:nvPr/>
        </p:nvGrpSpPr>
        <p:grpSpPr>
          <a:xfrm>
            <a:off x="6711680" y="4466157"/>
            <a:ext cx="1943233" cy="1197820"/>
            <a:chOff x="332936" y="2720099"/>
            <a:chExt cx="2975111" cy="1197820"/>
          </a:xfrm>
        </p:grpSpPr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EF44FE94-24F2-2F33-EAB3-60594D04533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id="{89EFE5FE-1665-DF04-5229-D9B1DCF99B0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53FE58D-2655-A6D7-A08C-991E869C2257}"/>
              </a:ext>
            </a:extLst>
          </p:cNvPr>
          <p:cNvGrpSpPr/>
          <p:nvPr/>
        </p:nvGrpSpPr>
        <p:grpSpPr>
          <a:xfrm>
            <a:off x="9458326" y="2209834"/>
            <a:ext cx="2395235" cy="1474819"/>
            <a:chOff x="8921977" y="1466725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73F0C20-130F-6FB4-5A1F-2E000A5FEFE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C0C1BAD-3B24-F7F2-3E33-D9A821D01E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23D1E8-8901-E7BD-8724-862D26C72580}"/>
              </a:ext>
            </a:extLst>
          </p:cNvPr>
          <p:cNvGrpSpPr/>
          <p:nvPr/>
        </p:nvGrpSpPr>
        <p:grpSpPr>
          <a:xfrm>
            <a:off x="338440" y="2209834"/>
            <a:ext cx="2395235" cy="1474819"/>
            <a:chOff x="332936" y="2627766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5F408E-B091-C654-9C82-57897A9B7D1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FC8EFF9-C6E6-1D8A-8ADD-91BDDA4C2B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Two-Step Process Loop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BDE9F60E-F2AA-F1A6-DB0F-001BED694503}"/>
              </a:ext>
            </a:extLst>
          </p:cNvPr>
          <p:cNvSpPr/>
          <p:nvPr/>
        </p:nvSpPr>
        <p:spPr>
          <a:xfrm>
            <a:off x="6944708" y="2165749"/>
            <a:ext cx="1477177" cy="1477177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FD29965-B487-8499-DFD7-4907D07A8FA7}"/>
              </a:ext>
            </a:extLst>
          </p:cNvPr>
          <p:cNvSpPr/>
          <p:nvPr/>
        </p:nvSpPr>
        <p:spPr>
          <a:xfrm>
            <a:off x="3814579" y="2165749"/>
            <a:ext cx="1477177" cy="1477177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F945F53-9FEB-9762-CD3B-013BCF46A4B4}"/>
              </a:ext>
            </a:extLst>
          </p:cNvPr>
          <p:cNvSpPr/>
          <p:nvPr/>
        </p:nvSpPr>
        <p:spPr>
          <a:xfrm>
            <a:off x="3189181" y="1539825"/>
            <a:ext cx="5813639" cy="2688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72" h="21600" extrusionOk="0">
                <a:moveTo>
                  <a:pt x="19277" y="3168"/>
                </a:moveTo>
                <a:cubicBezTo>
                  <a:pt x="18375" y="1132"/>
                  <a:pt x="17173" y="0"/>
                  <a:pt x="15894" y="0"/>
                </a:cubicBezTo>
                <a:cubicBezTo>
                  <a:pt x="14614" y="0"/>
                  <a:pt x="13412" y="1132"/>
                  <a:pt x="12511" y="3168"/>
                </a:cubicBezTo>
                <a:lnTo>
                  <a:pt x="10329" y="8097"/>
                </a:lnTo>
                <a:lnTo>
                  <a:pt x="10329" y="8097"/>
                </a:lnTo>
                <a:lnTo>
                  <a:pt x="8571" y="12070"/>
                </a:lnTo>
                <a:lnTo>
                  <a:pt x="8571" y="12070"/>
                </a:lnTo>
                <a:lnTo>
                  <a:pt x="8293" y="12698"/>
                </a:lnTo>
                <a:lnTo>
                  <a:pt x="6969" y="15766"/>
                </a:lnTo>
                <a:cubicBezTo>
                  <a:pt x="5756" y="18507"/>
                  <a:pt x="3786" y="18507"/>
                  <a:pt x="2584" y="15766"/>
                </a:cubicBezTo>
                <a:lnTo>
                  <a:pt x="2584" y="15766"/>
                </a:lnTo>
                <a:cubicBezTo>
                  <a:pt x="1371" y="13025"/>
                  <a:pt x="1371" y="8575"/>
                  <a:pt x="2584" y="5859"/>
                </a:cubicBezTo>
                <a:cubicBezTo>
                  <a:pt x="3174" y="4526"/>
                  <a:pt x="3953" y="3797"/>
                  <a:pt x="4776" y="3797"/>
                </a:cubicBezTo>
                <a:cubicBezTo>
                  <a:pt x="4776" y="3797"/>
                  <a:pt x="4776" y="3797"/>
                  <a:pt x="4776" y="3797"/>
                </a:cubicBezTo>
                <a:cubicBezTo>
                  <a:pt x="5611" y="3797"/>
                  <a:pt x="6390" y="4526"/>
                  <a:pt x="6969" y="5859"/>
                </a:cubicBezTo>
                <a:lnTo>
                  <a:pt x="8894" y="10209"/>
                </a:lnTo>
                <a:lnTo>
                  <a:pt x="10073" y="7544"/>
                </a:lnTo>
                <a:lnTo>
                  <a:pt x="8159" y="3168"/>
                </a:lnTo>
                <a:cubicBezTo>
                  <a:pt x="7258" y="1132"/>
                  <a:pt x="6056" y="0"/>
                  <a:pt x="4776" y="0"/>
                </a:cubicBezTo>
                <a:cubicBezTo>
                  <a:pt x="3497" y="0"/>
                  <a:pt x="2295" y="1132"/>
                  <a:pt x="1393" y="3168"/>
                </a:cubicBezTo>
                <a:cubicBezTo>
                  <a:pt x="-465" y="7368"/>
                  <a:pt x="-465" y="14232"/>
                  <a:pt x="1393" y="18432"/>
                </a:cubicBezTo>
                <a:lnTo>
                  <a:pt x="1393" y="18432"/>
                </a:lnTo>
                <a:cubicBezTo>
                  <a:pt x="2328" y="20544"/>
                  <a:pt x="3552" y="21600"/>
                  <a:pt x="4776" y="21600"/>
                </a:cubicBezTo>
                <a:cubicBezTo>
                  <a:pt x="6001" y="21600"/>
                  <a:pt x="7225" y="20544"/>
                  <a:pt x="8159" y="18432"/>
                </a:cubicBezTo>
                <a:lnTo>
                  <a:pt x="9751" y="14836"/>
                </a:lnTo>
                <a:lnTo>
                  <a:pt x="9751" y="14836"/>
                </a:lnTo>
                <a:lnTo>
                  <a:pt x="11531" y="10813"/>
                </a:lnTo>
                <a:lnTo>
                  <a:pt x="11531" y="10813"/>
                </a:lnTo>
                <a:lnTo>
                  <a:pt x="12344" y="8902"/>
                </a:lnTo>
                <a:lnTo>
                  <a:pt x="13701" y="5834"/>
                </a:lnTo>
                <a:cubicBezTo>
                  <a:pt x="14291" y="4501"/>
                  <a:pt x="15070" y="3772"/>
                  <a:pt x="15894" y="3772"/>
                </a:cubicBezTo>
                <a:cubicBezTo>
                  <a:pt x="15894" y="3772"/>
                  <a:pt x="15894" y="3772"/>
                  <a:pt x="15894" y="3772"/>
                </a:cubicBezTo>
                <a:cubicBezTo>
                  <a:pt x="16728" y="3772"/>
                  <a:pt x="17507" y="4501"/>
                  <a:pt x="18097" y="5834"/>
                </a:cubicBezTo>
                <a:cubicBezTo>
                  <a:pt x="19299" y="8549"/>
                  <a:pt x="19299" y="13000"/>
                  <a:pt x="18097" y="15716"/>
                </a:cubicBezTo>
                <a:cubicBezTo>
                  <a:pt x="17507" y="17049"/>
                  <a:pt x="16728" y="17778"/>
                  <a:pt x="15905" y="17778"/>
                </a:cubicBezTo>
                <a:cubicBezTo>
                  <a:pt x="15070" y="17778"/>
                  <a:pt x="14291" y="17049"/>
                  <a:pt x="13712" y="15716"/>
                </a:cubicBezTo>
                <a:lnTo>
                  <a:pt x="11787" y="11366"/>
                </a:lnTo>
                <a:lnTo>
                  <a:pt x="10608" y="14031"/>
                </a:lnTo>
                <a:lnTo>
                  <a:pt x="12522" y="18381"/>
                </a:lnTo>
                <a:cubicBezTo>
                  <a:pt x="13423" y="20418"/>
                  <a:pt x="14625" y="21550"/>
                  <a:pt x="15905" y="21550"/>
                </a:cubicBezTo>
                <a:cubicBezTo>
                  <a:pt x="17184" y="21550"/>
                  <a:pt x="18386" y="20418"/>
                  <a:pt x="19288" y="18381"/>
                </a:cubicBezTo>
                <a:cubicBezTo>
                  <a:pt x="21135" y="14207"/>
                  <a:pt x="21135" y="7393"/>
                  <a:pt x="19277" y="3168"/>
                </a:cubicBezTo>
                <a:close/>
                <a:moveTo>
                  <a:pt x="9907" y="11869"/>
                </a:moveTo>
                <a:lnTo>
                  <a:pt x="9818" y="12749"/>
                </a:lnTo>
                <a:cubicBezTo>
                  <a:pt x="9806" y="12824"/>
                  <a:pt x="9751" y="12875"/>
                  <a:pt x="9751" y="12799"/>
                </a:cubicBezTo>
                <a:lnTo>
                  <a:pt x="9729" y="12120"/>
                </a:lnTo>
                <a:lnTo>
                  <a:pt x="9428" y="12070"/>
                </a:lnTo>
                <a:cubicBezTo>
                  <a:pt x="9395" y="12070"/>
                  <a:pt x="9417" y="11944"/>
                  <a:pt x="9450" y="11919"/>
                </a:cubicBezTo>
                <a:lnTo>
                  <a:pt x="9840" y="11718"/>
                </a:lnTo>
                <a:cubicBezTo>
                  <a:pt x="9895" y="11718"/>
                  <a:pt x="9918" y="11768"/>
                  <a:pt x="9907" y="11869"/>
                </a:cubicBezTo>
                <a:close/>
                <a:moveTo>
                  <a:pt x="10441" y="10712"/>
                </a:moveTo>
                <a:lnTo>
                  <a:pt x="10318" y="11919"/>
                </a:lnTo>
                <a:cubicBezTo>
                  <a:pt x="10307" y="12045"/>
                  <a:pt x="10229" y="12095"/>
                  <a:pt x="10229" y="11994"/>
                </a:cubicBezTo>
                <a:lnTo>
                  <a:pt x="10196" y="11089"/>
                </a:lnTo>
                <a:lnTo>
                  <a:pt x="9795" y="11014"/>
                </a:lnTo>
                <a:cubicBezTo>
                  <a:pt x="9751" y="11014"/>
                  <a:pt x="9773" y="10838"/>
                  <a:pt x="9829" y="10813"/>
                </a:cubicBezTo>
                <a:lnTo>
                  <a:pt x="10363" y="10536"/>
                </a:lnTo>
                <a:cubicBezTo>
                  <a:pt x="10418" y="10511"/>
                  <a:pt x="10452" y="10586"/>
                  <a:pt x="10441" y="10712"/>
                </a:cubicBezTo>
                <a:close/>
                <a:moveTo>
                  <a:pt x="11031" y="9430"/>
                </a:moveTo>
                <a:lnTo>
                  <a:pt x="10886" y="10913"/>
                </a:lnTo>
                <a:cubicBezTo>
                  <a:pt x="10875" y="11064"/>
                  <a:pt x="10775" y="11139"/>
                  <a:pt x="10775" y="11014"/>
                </a:cubicBezTo>
                <a:lnTo>
                  <a:pt x="10730" y="9882"/>
                </a:lnTo>
                <a:lnTo>
                  <a:pt x="10229" y="9782"/>
                </a:lnTo>
                <a:cubicBezTo>
                  <a:pt x="10174" y="9782"/>
                  <a:pt x="10207" y="9555"/>
                  <a:pt x="10274" y="9530"/>
                </a:cubicBezTo>
                <a:lnTo>
                  <a:pt x="10930" y="9203"/>
                </a:lnTo>
                <a:cubicBezTo>
                  <a:pt x="11008" y="9153"/>
                  <a:pt x="11053" y="9254"/>
                  <a:pt x="11031" y="943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D7FD9F07-C2FF-D575-C522-51579F5D00ED}"/>
              </a:ext>
            </a:extLst>
          </p:cNvPr>
          <p:cNvSpPr txBox="1"/>
          <p:nvPr/>
        </p:nvSpPr>
        <p:spPr>
          <a:xfrm>
            <a:off x="4129540" y="2619306"/>
            <a:ext cx="8472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162181A8-3003-505F-899C-BE5569A90ABF}"/>
              </a:ext>
            </a:extLst>
          </p:cNvPr>
          <p:cNvSpPr txBox="1"/>
          <p:nvPr/>
        </p:nvSpPr>
        <p:spPr>
          <a:xfrm>
            <a:off x="7259669" y="2619306"/>
            <a:ext cx="8472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3029FD-EE21-00FA-D9E6-C73177BDE2B3}"/>
              </a:ext>
            </a:extLst>
          </p:cNvPr>
          <p:cNvGrpSpPr/>
          <p:nvPr/>
        </p:nvGrpSpPr>
        <p:grpSpPr>
          <a:xfrm>
            <a:off x="3581551" y="4466157"/>
            <a:ext cx="1943233" cy="1197820"/>
            <a:chOff x="332936" y="2720099"/>
            <a:chExt cx="2975111" cy="1197820"/>
          </a:xfrm>
        </p:grpSpPr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E325BB59-27C6-09FE-8AC9-E12F3AE9192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0CC5FC74-423E-6376-0D99-1D408AB1632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3C0A19-E4E5-50C1-3481-BB20AA58E9BE}"/>
              </a:ext>
            </a:extLst>
          </p:cNvPr>
          <p:cNvGrpSpPr/>
          <p:nvPr/>
        </p:nvGrpSpPr>
        <p:grpSpPr>
          <a:xfrm>
            <a:off x="6711680" y="4466157"/>
            <a:ext cx="1943233" cy="1197820"/>
            <a:chOff x="332936" y="2720099"/>
            <a:chExt cx="2975111" cy="1197820"/>
          </a:xfrm>
        </p:grpSpPr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EF44FE94-24F2-2F33-EAB3-60594D04533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id="{89EFE5FE-1665-DF04-5229-D9B1DCF99B0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53FE58D-2655-A6D7-A08C-991E869C2257}"/>
              </a:ext>
            </a:extLst>
          </p:cNvPr>
          <p:cNvGrpSpPr/>
          <p:nvPr/>
        </p:nvGrpSpPr>
        <p:grpSpPr>
          <a:xfrm>
            <a:off x="9458326" y="2209834"/>
            <a:ext cx="2395235" cy="1474819"/>
            <a:chOff x="8921977" y="1466725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73F0C20-130F-6FB4-5A1F-2E000A5FEFE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C0C1BAD-3B24-F7F2-3E33-D9A821D01E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23D1E8-8901-E7BD-8724-862D26C72580}"/>
              </a:ext>
            </a:extLst>
          </p:cNvPr>
          <p:cNvGrpSpPr/>
          <p:nvPr/>
        </p:nvGrpSpPr>
        <p:grpSpPr>
          <a:xfrm>
            <a:off x="338440" y="2209834"/>
            <a:ext cx="2395235" cy="1474819"/>
            <a:chOff x="332936" y="2627766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5F408E-B091-C654-9C82-57897A9B7D1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FC8EFF9-C6E6-1D8A-8ADD-91BDDA4C2B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9295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8571</TotalTime>
  <Words>321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Two-Step Process Loop – Slide Template</vt:lpstr>
      <vt:lpstr>Two-Step Process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Two-Step Process Loop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2024-02-19T19:34:53Z</dcterms:modified>
  <cp:category>Charts &amp; Diagrams</cp:category>
</cp:coreProperties>
</file>