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0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5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8A632D-7BC0-BE28-9F80-4760286BEE1B}"/>
              </a:ext>
            </a:extLst>
          </p:cNvPr>
          <p:cNvSpPr/>
          <p:nvPr/>
        </p:nvSpPr>
        <p:spPr>
          <a:xfrm>
            <a:off x="0" y="3835145"/>
            <a:ext cx="9144000" cy="8068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/>
              </a:gs>
            </a:gsLst>
            <a:lin ang="10800000" scaled="1"/>
            <a:tileRect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B83945-9925-8861-E3A3-43FB0225EBD2}"/>
              </a:ext>
            </a:extLst>
          </p:cNvPr>
          <p:cNvSpPr/>
          <p:nvPr/>
        </p:nvSpPr>
        <p:spPr>
          <a:xfrm>
            <a:off x="628650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18" y="4034"/>
                  <a:pt x="16384" y="-192"/>
                  <a:pt x="10284" y="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7C3EAB4-05A9-4132-C257-24CEC0AFB4B0}"/>
              </a:ext>
            </a:extLst>
          </p:cNvPr>
          <p:cNvSpPr/>
          <p:nvPr/>
        </p:nvSpPr>
        <p:spPr>
          <a:xfrm>
            <a:off x="2256163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918DF6B-59F4-A5EF-B064-EC5DCE5172C2}"/>
              </a:ext>
            </a:extLst>
          </p:cNvPr>
          <p:cNvSpPr/>
          <p:nvPr/>
        </p:nvSpPr>
        <p:spPr>
          <a:xfrm>
            <a:off x="3883678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B0435F7-ECAD-9C4B-1C00-8255890EBFD8}"/>
              </a:ext>
            </a:extLst>
          </p:cNvPr>
          <p:cNvSpPr/>
          <p:nvPr/>
        </p:nvSpPr>
        <p:spPr>
          <a:xfrm>
            <a:off x="5511192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B1D12C1-0F1A-0054-FCD4-D48E8424D14D}"/>
              </a:ext>
            </a:extLst>
          </p:cNvPr>
          <p:cNvSpPr/>
          <p:nvPr/>
        </p:nvSpPr>
        <p:spPr>
          <a:xfrm>
            <a:off x="7138705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Timeline – Slide Template</a:t>
            </a:r>
          </a:p>
        </p:txBody>
      </p:sp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59184D2C-3017-6AFD-D2FB-691EECDEB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518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5DAB38F-96BB-4ED0-AA38-B312979BD9E5}"/>
              </a:ext>
            </a:extLst>
          </p:cNvPr>
          <p:cNvGrpSpPr/>
          <p:nvPr/>
        </p:nvGrpSpPr>
        <p:grpSpPr>
          <a:xfrm>
            <a:off x="668834" y="4416074"/>
            <a:ext cx="1296276" cy="887857"/>
            <a:chOff x="319755" y="4350748"/>
            <a:chExt cx="2088994" cy="1183809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159C98BF-9558-19DA-F71E-953BDE99F259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BC3E98-D089-697F-FBFB-5381E12F588D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0DA89563-2AEA-F471-2C2E-F6A41DF89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1032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92400E6-B3E3-B14B-BD3C-66C371E70519}"/>
              </a:ext>
            </a:extLst>
          </p:cNvPr>
          <p:cNvGrpSpPr/>
          <p:nvPr/>
        </p:nvGrpSpPr>
        <p:grpSpPr>
          <a:xfrm>
            <a:off x="2296348" y="4416074"/>
            <a:ext cx="1296276" cy="887857"/>
            <a:chOff x="319755" y="4350748"/>
            <a:chExt cx="2088994" cy="1183809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92438EA3-4C2F-FBA7-F9D1-CF7348001FE4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5AF1A8-9BCC-7DA8-2C7C-23ABF19B2DF3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9" name="Graphic 18" descr="Lights On">
            <a:extLst>
              <a:ext uri="{FF2B5EF4-FFF2-40B4-BE49-F238E27FC236}">
                <a16:creationId xmlns:a16="http://schemas.microsoft.com/office/drawing/2014/main" id="{9BB9ED96-8D28-29BF-E992-A280BA5AEC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8546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CEEEA13-1051-72E0-7C20-4474636AE1E8}"/>
              </a:ext>
            </a:extLst>
          </p:cNvPr>
          <p:cNvGrpSpPr/>
          <p:nvPr/>
        </p:nvGrpSpPr>
        <p:grpSpPr>
          <a:xfrm>
            <a:off x="3923862" y="4416074"/>
            <a:ext cx="1296276" cy="887857"/>
            <a:chOff x="319755" y="4350748"/>
            <a:chExt cx="2088994" cy="1183809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7E972BD6-83B5-7C07-C8C0-AD850D7C558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E732AC-1190-2780-A759-5ED25BF7B0E6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8" name="Graphic 17" descr="Bullseye">
            <a:extLst>
              <a:ext uri="{FF2B5EF4-FFF2-40B4-BE49-F238E27FC236}">
                <a16:creationId xmlns:a16="http://schemas.microsoft.com/office/drawing/2014/main" id="{06AE060A-94D5-4856-8707-447B8B9B5F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6060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651A2E-A873-DF34-A1FA-7B99498113F6}"/>
              </a:ext>
            </a:extLst>
          </p:cNvPr>
          <p:cNvGrpSpPr/>
          <p:nvPr/>
        </p:nvGrpSpPr>
        <p:grpSpPr>
          <a:xfrm>
            <a:off x="5551376" y="4416074"/>
            <a:ext cx="1296276" cy="887857"/>
            <a:chOff x="319755" y="4350748"/>
            <a:chExt cx="2088994" cy="1183809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1DC5E78-7AA6-5C01-2D0B-6C76F52E577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51383D-0AA3-9A38-7C35-24EC769FFCD9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7F925326-946A-5BB5-F314-64DC5080A0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33574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62D9E8-6C64-FEF4-D51B-36F0BEDD9FD5}"/>
              </a:ext>
            </a:extLst>
          </p:cNvPr>
          <p:cNvGrpSpPr/>
          <p:nvPr/>
        </p:nvGrpSpPr>
        <p:grpSpPr>
          <a:xfrm>
            <a:off x="7178890" y="4416074"/>
            <a:ext cx="1296276" cy="887857"/>
            <a:chOff x="319755" y="4350748"/>
            <a:chExt cx="2088994" cy="1183809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C36AA9BF-9017-821D-C6FF-A6F35B2FC61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F1EFE7-029D-45D8-C8EF-60B02197E46B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E30ABDC-3742-3655-7415-C30BFBA7E862}"/>
              </a:ext>
            </a:extLst>
          </p:cNvPr>
          <p:cNvSpPr txBox="1"/>
          <p:nvPr/>
        </p:nvSpPr>
        <p:spPr>
          <a:xfrm>
            <a:off x="913657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2021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9D1586-EC92-CEE3-7396-8E4AF07FF96A}"/>
              </a:ext>
            </a:extLst>
          </p:cNvPr>
          <p:cNvSpPr txBox="1"/>
          <p:nvPr/>
        </p:nvSpPr>
        <p:spPr>
          <a:xfrm>
            <a:off x="2541170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4706EC6-441A-4E90-3253-FD5B7DE478E6}"/>
              </a:ext>
            </a:extLst>
          </p:cNvPr>
          <p:cNvSpPr txBox="1"/>
          <p:nvPr/>
        </p:nvSpPr>
        <p:spPr>
          <a:xfrm>
            <a:off x="4168685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F18119-E0B5-FCF1-5527-649117CC4CBF}"/>
              </a:ext>
            </a:extLst>
          </p:cNvPr>
          <p:cNvSpPr txBox="1"/>
          <p:nvPr/>
        </p:nvSpPr>
        <p:spPr>
          <a:xfrm>
            <a:off x="5796199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8A7629-BDE2-0391-D597-D7C81601DC20}"/>
              </a:ext>
            </a:extLst>
          </p:cNvPr>
          <p:cNvSpPr txBox="1"/>
          <p:nvPr/>
        </p:nvSpPr>
        <p:spPr>
          <a:xfrm>
            <a:off x="7423712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228414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8A632D-7BC0-BE28-9F80-4760286BEE1B}"/>
              </a:ext>
            </a:extLst>
          </p:cNvPr>
          <p:cNvSpPr/>
          <p:nvPr/>
        </p:nvSpPr>
        <p:spPr>
          <a:xfrm>
            <a:off x="0" y="3835145"/>
            <a:ext cx="9144000" cy="8068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100000">
                <a:schemeClr val="bg2">
                  <a:alpha val="70000"/>
                </a:schemeClr>
              </a:gs>
            </a:gsLst>
            <a:lin ang="10800000" scaled="1"/>
            <a:tileRect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B83945-9925-8861-E3A3-43FB0225EBD2}"/>
              </a:ext>
            </a:extLst>
          </p:cNvPr>
          <p:cNvSpPr/>
          <p:nvPr/>
        </p:nvSpPr>
        <p:spPr>
          <a:xfrm>
            <a:off x="628650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18" y="4034"/>
                  <a:pt x="16384" y="-192"/>
                  <a:pt x="10284" y="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7C3EAB4-05A9-4132-C257-24CEC0AFB4B0}"/>
              </a:ext>
            </a:extLst>
          </p:cNvPr>
          <p:cNvSpPr/>
          <p:nvPr/>
        </p:nvSpPr>
        <p:spPr>
          <a:xfrm>
            <a:off x="2256163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918DF6B-59F4-A5EF-B064-EC5DCE5172C2}"/>
              </a:ext>
            </a:extLst>
          </p:cNvPr>
          <p:cNvSpPr/>
          <p:nvPr/>
        </p:nvSpPr>
        <p:spPr>
          <a:xfrm>
            <a:off x="3883678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B0435F7-ECAD-9C4B-1C00-8255890EBFD8}"/>
              </a:ext>
            </a:extLst>
          </p:cNvPr>
          <p:cNvSpPr/>
          <p:nvPr/>
        </p:nvSpPr>
        <p:spPr>
          <a:xfrm>
            <a:off x="5511192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B1D12C1-0F1A-0054-FCD4-D48E8424D14D}"/>
              </a:ext>
            </a:extLst>
          </p:cNvPr>
          <p:cNvSpPr/>
          <p:nvPr/>
        </p:nvSpPr>
        <p:spPr>
          <a:xfrm>
            <a:off x="7138705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Bubble Timeline – Slide Template</a:t>
            </a:r>
          </a:p>
        </p:txBody>
      </p:sp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59184D2C-3017-6AFD-D2FB-691EECDEB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518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5DAB38F-96BB-4ED0-AA38-B312979BD9E5}"/>
              </a:ext>
            </a:extLst>
          </p:cNvPr>
          <p:cNvGrpSpPr/>
          <p:nvPr/>
        </p:nvGrpSpPr>
        <p:grpSpPr>
          <a:xfrm>
            <a:off x="668834" y="4416074"/>
            <a:ext cx="1296276" cy="887857"/>
            <a:chOff x="319755" y="4350748"/>
            <a:chExt cx="2088994" cy="1183809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159C98BF-9558-19DA-F71E-953BDE99F259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BC3E98-D089-697F-FBFB-5381E12F588D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0DA89563-2AEA-F471-2C2E-F6A41DF89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1032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92400E6-B3E3-B14B-BD3C-66C371E70519}"/>
              </a:ext>
            </a:extLst>
          </p:cNvPr>
          <p:cNvGrpSpPr/>
          <p:nvPr/>
        </p:nvGrpSpPr>
        <p:grpSpPr>
          <a:xfrm>
            <a:off x="2296348" y="4416074"/>
            <a:ext cx="1296276" cy="887857"/>
            <a:chOff x="319755" y="4350748"/>
            <a:chExt cx="2088994" cy="1183809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92438EA3-4C2F-FBA7-F9D1-CF7348001FE4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5AF1A8-9BCC-7DA8-2C7C-23ABF19B2DF3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9" name="Graphic 18" descr="Lights On">
            <a:extLst>
              <a:ext uri="{FF2B5EF4-FFF2-40B4-BE49-F238E27FC236}">
                <a16:creationId xmlns:a16="http://schemas.microsoft.com/office/drawing/2014/main" id="{9BB9ED96-8D28-29BF-E992-A280BA5AEC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8546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CEEEA13-1051-72E0-7C20-4474636AE1E8}"/>
              </a:ext>
            </a:extLst>
          </p:cNvPr>
          <p:cNvGrpSpPr/>
          <p:nvPr/>
        </p:nvGrpSpPr>
        <p:grpSpPr>
          <a:xfrm>
            <a:off x="3923862" y="4416074"/>
            <a:ext cx="1296276" cy="887857"/>
            <a:chOff x="319755" y="4350748"/>
            <a:chExt cx="2088994" cy="1183809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7E972BD6-83B5-7C07-C8C0-AD850D7C558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E732AC-1190-2780-A759-5ED25BF7B0E6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8" name="Graphic 17" descr="Bullseye">
            <a:extLst>
              <a:ext uri="{FF2B5EF4-FFF2-40B4-BE49-F238E27FC236}">
                <a16:creationId xmlns:a16="http://schemas.microsoft.com/office/drawing/2014/main" id="{06AE060A-94D5-4856-8707-447B8B9B5F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6060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651A2E-A873-DF34-A1FA-7B99498113F6}"/>
              </a:ext>
            </a:extLst>
          </p:cNvPr>
          <p:cNvGrpSpPr/>
          <p:nvPr/>
        </p:nvGrpSpPr>
        <p:grpSpPr>
          <a:xfrm>
            <a:off x="5551376" y="4416074"/>
            <a:ext cx="1296276" cy="887857"/>
            <a:chOff x="319755" y="4350748"/>
            <a:chExt cx="2088994" cy="1183809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1DC5E78-7AA6-5C01-2D0B-6C76F52E577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51383D-0AA3-9A38-7C35-24EC769FFCD9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7F925326-946A-5BB5-F314-64DC5080A0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33574" y="2401616"/>
            <a:ext cx="786910" cy="786910"/>
          </a:xfrm>
          <a:prstGeom prst="rect">
            <a:avLst/>
          </a:prstGeom>
          <a:effectLst/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62D9E8-6C64-FEF4-D51B-36F0BEDD9FD5}"/>
              </a:ext>
            </a:extLst>
          </p:cNvPr>
          <p:cNvGrpSpPr/>
          <p:nvPr/>
        </p:nvGrpSpPr>
        <p:grpSpPr>
          <a:xfrm>
            <a:off x="7178890" y="4416074"/>
            <a:ext cx="1296276" cy="887857"/>
            <a:chOff x="319755" y="4350748"/>
            <a:chExt cx="2088994" cy="1183809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C36AA9BF-9017-821D-C6FF-A6F35B2FC61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F1EFE7-029D-45D8-C8EF-60B02197E46B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E30ABDC-3742-3655-7415-C30BFBA7E862}"/>
              </a:ext>
            </a:extLst>
          </p:cNvPr>
          <p:cNvSpPr txBox="1"/>
          <p:nvPr/>
        </p:nvSpPr>
        <p:spPr>
          <a:xfrm>
            <a:off x="913657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</a:rPr>
              <a:t>2021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9D1586-EC92-CEE3-7396-8E4AF07FF96A}"/>
              </a:ext>
            </a:extLst>
          </p:cNvPr>
          <p:cNvSpPr txBox="1"/>
          <p:nvPr/>
        </p:nvSpPr>
        <p:spPr>
          <a:xfrm>
            <a:off x="2541170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4706EC6-441A-4E90-3253-FD5B7DE478E6}"/>
              </a:ext>
            </a:extLst>
          </p:cNvPr>
          <p:cNvSpPr txBox="1"/>
          <p:nvPr/>
        </p:nvSpPr>
        <p:spPr>
          <a:xfrm>
            <a:off x="4168685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F18119-E0B5-FCF1-5527-649117CC4CBF}"/>
              </a:ext>
            </a:extLst>
          </p:cNvPr>
          <p:cNvSpPr txBox="1"/>
          <p:nvPr/>
        </p:nvSpPr>
        <p:spPr>
          <a:xfrm>
            <a:off x="5796199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8A7629-BDE2-0391-D597-D7C81601DC20}"/>
              </a:ext>
            </a:extLst>
          </p:cNvPr>
          <p:cNvSpPr txBox="1"/>
          <p:nvPr/>
        </p:nvSpPr>
        <p:spPr>
          <a:xfrm>
            <a:off x="7423712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421112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187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Timeline – Slide Template</vt:lpstr>
      <vt:lpstr>Neumorphic Bubble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Timeline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2024-01-25T17:14:01Z</dcterms:modified>
  <cp:category>Charts &amp; Diagrams;Timelines &amp; Planning</cp:category>
</cp:coreProperties>
</file>