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54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/>
              </a:gs>
            </a:gsLst>
            <a:lin ang="10800000" scaled="1"/>
            <a:tileRect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B83945-9925-8861-E3A3-43FB0225EBD2}"/>
              </a:ext>
            </a:extLst>
          </p:cNvPr>
          <p:cNvSpPr/>
          <p:nvPr/>
        </p:nvSpPr>
        <p:spPr>
          <a:xfrm>
            <a:off x="838200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18" y="4034"/>
                  <a:pt x="16384" y="-192"/>
                  <a:pt x="10284" y="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7C3EAB4-05A9-4132-C257-24CEC0AFB4B0}"/>
              </a:ext>
            </a:extLst>
          </p:cNvPr>
          <p:cNvSpPr/>
          <p:nvPr/>
        </p:nvSpPr>
        <p:spPr>
          <a:xfrm>
            <a:off x="3008218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8DF6B-59F4-A5EF-B064-EC5DCE5172C2}"/>
              </a:ext>
            </a:extLst>
          </p:cNvPr>
          <p:cNvSpPr/>
          <p:nvPr/>
        </p:nvSpPr>
        <p:spPr>
          <a:xfrm>
            <a:off x="5178237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0435F7-ECAD-9C4B-1C00-8255890EBFD8}"/>
              </a:ext>
            </a:extLst>
          </p:cNvPr>
          <p:cNvSpPr/>
          <p:nvPr/>
        </p:nvSpPr>
        <p:spPr>
          <a:xfrm>
            <a:off x="7348256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1D12C1-0F1A-0054-FCD4-D48E8424D14D}"/>
              </a:ext>
            </a:extLst>
          </p:cNvPr>
          <p:cNvSpPr/>
          <p:nvPr/>
        </p:nvSpPr>
        <p:spPr>
          <a:xfrm>
            <a:off x="9518274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Timeline – Slide Template</a:t>
            </a: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1357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891779" y="4691209"/>
            <a:ext cx="1728368" cy="1122256"/>
            <a:chOff x="319755" y="4381524"/>
            <a:chExt cx="2088994" cy="1122256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375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3061797" y="4691209"/>
            <a:ext cx="1728368" cy="1122256"/>
            <a:chOff x="319755" y="4381524"/>
            <a:chExt cx="2088994" cy="1122256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394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5231816" y="4691209"/>
            <a:ext cx="1728368" cy="1122256"/>
            <a:chOff x="319755" y="4381524"/>
            <a:chExt cx="2088994" cy="1122256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41413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7401835" y="4691209"/>
            <a:ext cx="1728368" cy="1122256"/>
            <a:chOff x="319755" y="4381524"/>
            <a:chExt cx="2088994" cy="1122256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1431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9571853" y="4691209"/>
            <a:ext cx="1728368" cy="1122256"/>
            <a:chOff x="319755" y="4381524"/>
            <a:chExt cx="2088994" cy="1122256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1246849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3416867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5586886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7756905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9926923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99627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970526"/>
            <a:ext cx="12192000" cy="107577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  <a:lin ang="10800000" scaled="1"/>
            <a:tileRect/>
          </a:gra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B83945-9925-8861-E3A3-43FB0225EBD2}"/>
              </a:ext>
            </a:extLst>
          </p:cNvPr>
          <p:cNvSpPr/>
          <p:nvPr/>
        </p:nvSpPr>
        <p:spPr>
          <a:xfrm>
            <a:off x="838200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18" y="4034"/>
                  <a:pt x="16384" y="-192"/>
                  <a:pt x="10284" y="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7C3EAB4-05A9-4132-C257-24CEC0AFB4B0}"/>
              </a:ext>
            </a:extLst>
          </p:cNvPr>
          <p:cNvSpPr/>
          <p:nvPr/>
        </p:nvSpPr>
        <p:spPr>
          <a:xfrm>
            <a:off x="3008218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918DF6B-59F4-A5EF-B064-EC5DCE5172C2}"/>
              </a:ext>
            </a:extLst>
          </p:cNvPr>
          <p:cNvSpPr/>
          <p:nvPr/>
        </p:nvSpPr>
        <p:spPr>
          <a:xfrm>
            <a:off x="5178237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0435F7-ECAD-9C4B-1C00-8255890EBFD8}"/>
              </a:ext>
            </a:extLst>
          </p:cNvPr>
          <p:cNvSpPr/>
          <p:nvPr/>
        </p:nvSpPr>
        <p:spPr>
          <a:xfrm>
            <a:off x="7348256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B1D12C1-0F1A-0054-FCD4-D48E8424D14D}"/>
              </a:ext>
            </a:extLst>
          </p:cNvPr>
          <p:cNvSpPr/>
          <p:nvPr/>
        </p:nvSpPr>
        <p:spPr>
          <a:xfrm>
            <a:off x="9518274" y="1665997"/>
            <a:ext cx="1835526" cy="2120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Speech Bubble Timeline – Slide Template</a:t>
            </a:r>
            <a:endParaRPr lang="en-US" dirty="0"/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1357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891779" y="4691209"/>
            <a:ext cx="1728368" cy="1122256"/>
            <a:chOff x="319755" y="4381524"/>
            <a:chExt cx="2088994" cy="1122256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375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3061797" y="4691209"/>
            <a:ext cx="1728368" cy="1122256"/>
            <a:chOff x="319755" y="4381524"/>
            <a:chExt cx="2088994" cy="1122256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394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5231816" y="4691209"/>
            <a:ext cx="1728368" cy="1122256"/>
            <a:chOff x="319755" y="4381524"/>
            <a:chExt cx="2088994" cy="1122256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41413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7401835" y="4691209"/>
            <a:ext cx="1728368" cy="1122256"/>
            <a:chOff x="319755" y="4381524"/>
            <a:chExt cx="2088994" cy="1122256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1431" y="2059154"/>
            <a:ext cx="1049213" cy="1049213"/>
          </a:xfrm>
          <a:prstGeom prst="rect">
            <a:avLst/>
          </a:prstGeom>
          <a:effectLst/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9571853" y="4691209"/>
            <a:ext cx="1728368" cy="1122256"/>
            <a:chOff x="319755" y="4381524"/>
            <a:chExt cx="2088994" cy="1122256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6" y="4765116"/>
              <a:ext cx="2088993" cy="7386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1246849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3416867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5586886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7756905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9926923" y="4147783"/>
            <a:ext cx="1018228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6"/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211120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8632</TotalTime>
  <Words>187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Timeline – Slide Template</vt:lpstr>
      <vt:lpstr>Speech Bubble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Timeline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2024-01-26T18:35:09Z</dcterms:modified>
  <cp:category>Charts &amp; Diagrams;Timelines &amp; Planning</cp:category>
</cp:coreProperties>
</file>