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662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15.svg"/><Relationship Id="rId4" Type="http://schemas.openxmlformats.org/officeDocument/2006/relationships/image" Target="../media/image11.sv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4DBFB511-875A-D4AE-E759-3D349158927C}"/>
              </a:ext>
            </a:extLst>
          </p:cNvPr>
          <p:cNvSpPr/>
          <p:nvPr/>
        </p:nvSpPr>
        <p:spPr>
          <a:xfrm>
            <a:off x="6232522" y="1928290"/>
            <a:ext cx="2782001" cy="189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584B051-B5D1-1FF0-3BB5-2050BC8A4DC7}"/>
              </a:ext>
            </a:extLst>
          </p:cNvPr>
          <p:cNvSpPr/>
          <p:nvPr/>
        </p:nvSpPr>
        <p:spPr>
          <a:xfrm>
            <a:off x="6232522" y="1928290"/>
            <a:ext cx="2782001" cy="189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9DF895D-87A9-570D-104A-1A1CDBEC1583}"/>
              </a:ext>
            </a:extLst>
          </p:cNvPr>
          <p:cNvSpPr/>
          <p:nvPr/>
        </p:nvSpPr>
        <p:spPr>
          <a:xfrm>
            <a:off x="6232522" y="1928290"/>
            <a:ext cx="2782001" cy="189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Modern Blocks – Slide Template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686B55-E63B-5529-1ACD-4814C6B06194}"/>
              </a:ext>
            </a:extLst>
          </p:cNvPr>
          <p:cNvSpPr/>
          <p:nvPr/>
        </p:nvSpPr>
        <p:spPr>
          <a:xfrm>
            <a:off x="1014727" y="4097345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0AAEBE-D761-032A-84B8-0C5D4F1FC6D6}"/>
              </a:ext>
            </a:extLst>
          </p:cNvPr>
          <p:cNvSpPr/>
          <p:nvPr/>
        </p:nvSpPr>
        <p:spPr>
          <a:xfrm>
            <a:off x="4234538" y="1375660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5186B1-8CC6-A10F-B320-948E1C66785A}"/>
              </a:ext>
            </a:extLst>
          </p:cNvPr>
          <p:cNvSpPr/>
          <p:nvPr/>
        </p:nvSpPr>
        <p:spPr>
          <a:xfrm>
            <a:off x="6230968" y="4097345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7BF785-9F60-14AC-5837-F8983AFB392B}"/>
              </a:ext>
            </a:extLst>
          </p:cNvPr>
          <p:cNvSpPr/>
          <p:nvPr/>
        </p:nvSpPr>
        <p:spPr>
          <a:xfrm>
            <a:off x="9445535" y="1375660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 diam. Sed nisi.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597EA2B-9A26-53F2-B051-786099BB926D}"/>
              </a:ext>
            </a:extLst>
          </p:cNvPr>
          <p:cNvGrpSpPr/>
          <p:nvPr/>
        </p:nvGrpSpPr>
        <p:grpSpPr>
          <a:xfrm>
            <a:off x="1014727" y="1928290"/>
            <a:ext cx="2780446" cy="1894413"/>
            <a:chOff x="1014727" y="1928290"/>
            <a:chExt cx="2780446" cy="1894413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A83B184-0691-7BA3-5E55-AE6A1C0C9277}"/>
                </a:ext>
              </a:extLst>
            </p:cNvPr>
            <p:cNvSpPr/>
            <p:nvPr/>
          </p:nvSpPr>
          <p:spPr>
            <a:xfrm>
              <a:off x="1014727" y="1928290"/>
              <a:ext cx="2780446" cy="1894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587" extrusionOk="0">
                  <a:moveTo>
                    <a:pt x="20690" y="3852"/>
                  </a:moveTo>
                  <a:lnTo>
                    <a:pt x="15864" y="19995"/>
                  </a:lnTo>
                  <a:cubicBezTo>
                    <a:pt x="15577" y="20971"/>
                    <a:pt x="14935" y="21587"/>
                    <a:pt x="14233" y="21587"/>
                  </a:cubicBezTo>
                  <a:lnTo>
                    <a:pt x="1794" y="21587"/>
                  </a:lnTo>
                  <a:cubicBezTo>
                    <a:pt x="492" y="21587"/>
                    <a:pt x="-378" y="19532"/>
                    <a:pt x="163" y="17734"/>
                  </a:cubicBezTo>
                  <a:lnTo>
                    <a:pt x="4988" y="1592"/>
                  </a:lnTo>
                  <a:cubicBezTo>
                    <a:pt x="5276" y="616"/>
                    <a:pt x="5918" y="0"/>
                    <a:pt x="6619" y="0"/>
                  </a:cubicBezTo>
                  <a:lnTo>
                    <a:pt x="19059" y="0"/>
                  </a:lnTo>
                  <a:cubicBezTo>
                    <a:pt x="20360" y="-13"/>
                    <a:pt x="21222" y="2042"/>
                    <a:pt x="20690" y="385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151D418-3593-BFC4-8F31-4262B3690AF1}"/>
                </a:ext>
              </a:extLst>
            </p:cNvPr>
            <p:cNvSpPr/>
            <p:nvPr/>
          </p:nvSpPr>
          <p:spPr>
            <a:xfrm>
              <a:off x="1014727" y="1928290"/>
              <a:ext cx="2780446" cy="1894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587" extrusionOk="0">
                  <a:moveTo>
                    <a:pt x="20690" y="3852"/>
                  </a:moveTo>
                  <a:lnTo>
                    <a:pt x="15864" y="19995"/>
                  </a:lnTo>
                  <a:cubicBezTo>
                    <a:pt x="15577" y="20971"/>
                    <a:pt x="14935" y="21587"/>
                    <a:pt x="14233" y="21587"/>
                  </a:cubicBezTo>
                  <a:lnTo>
                    <a:pt x="1794" y="21587"/>
                  </a:lnTo>
                  <a:cubicBezTo>
                    <a:pt x="492" y="21587"/>
                    <a:pt x="-378" y="19532"/>
                    <a:pt x="163" y="17734"/>
                  </a:cubicBezTo>
                  <a:lnTo>
                    <a:pt x="4988" y="1592"/>
                  </a:lnTo>
                  <a:cubicBezTo>
                    <a:pt x="5276" y="616"/>
                    <a:pt x="5918" y="0"/>
                    <a:pt x="6619" y="0"/>
                  </a:cubicBezTo>
                  <a:lnTo>
                    <a:pt x="19059" y="0"/>
                  </a:lnTo>
                  <a:cubicBezTo>
                    <a:pt x="20360" y="-13"/>
                    <a:pt x="21222" y="2042"/>
                    <a:pt x="20690" y="385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pic>
        <p:nvPicPr>
          <p:cNvPr id="12" name="Graphic 10" descr="Head with gears">
            <a:extLst>
              <a:ext uri="{FF2B5EF4-FFF2-40B4-BE49-F238E27FC236}">
                <a16:creationId xmlns:a16="http://schemas.microsoft.com/office/drawing/2014/main" id="{74426072-53AE-20D8-B950-03884613B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3276" y="2088439"/>
            <a:ext cx="818259" cy="818259"/>
          </a:xfrm>
          <a:prstGeom prst="rect">
            <a:avLst/>
          </a:prstGeom>
        </p:spPr>
      </p:pic>
      <p:sp>
        <p:nvSpPr>
          <p:cNvPr id="16" name="TextBox 14">
            <a:extLst>
              <a:ext uri="{FF2B5EF4-FFF2-40B4-BE49-F238E27FC236}">
                <a16:creationId xmlns:a16="http://schemas.microsoft.com/office/drawing/2014/main" id="{64731AB2-ECE7-7D8D-721F-D1F6CFC2AE98}"/>
              </a:ext>
            </a:extLst>
          </p:cNvPr>
          <p:cNvSpPr txBox="1"/>
          <p:nvPr/>
        </p:nvSpPr>
        <p:spPr>
          <a:xfrm>
            <a:off x="2717148" y="211284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/>
              <a:t>01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8E1F0720-C8DF-A7E7-2222-BB1F7B6E9767}"/>
              </a:ext>
            </a:extLst>
          </p:cNvPr>
          <p:cNvSpPr txBox="1"/>
          <p:nvPr/>
        </p:nvSpPr>
        <p:spPr>
          <a:xfrm>
            <a:off x="1377893" y="3099385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pic>
        <p:nvPicPr>
          <p:cNvPr id="14" name="Graphic 12" descr="Bullseye">
            <a:extLst>
              <a:ext uri="{FF2B5EF4-FFF2-40B4-BE49-F238E27FC236}">
                <a16:creationId xmlns:a16="http://schemas.microsoft.com/office/drawing/2014/main" id="{AF068556-A5F4-D313-2A0E-FABE70A23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1071" y="2088439"/>
            <a:ext cx="818259" cy="818259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17" name="TextBox 15">
            <a:extLst>
              <a:ext uri="{FF2B5EF4-FFF2-40B4-BE49-F238E27FC236}">
                <a16:creationId xmlns:a16="http://schemas.microsoft.com/office/drawing/2014/main" id="{D803254D-78A2-0BAC-D67B-606760AED2A8}"/>
              </a:ext>
            </a:extLst>
          </p:cNvPr>
          <p:cNvSpPr txBox="1"/>
          <p:nvPr/>
        </p:nvSpPr>
        <p:spPr>
          <a:xfrm>
            <a:off x="7936498" y="211284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/>
              <a:t>03</a:t>
            </a: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34A933ED-53B3-D37A-037B-D3846E4474AA}"/>
              </a:ext>
            </a:extLst>
          </p:cNvPr>
          <p:cNvSpPr txBox="1"/>
          <p:nvPr/>
        </p:nvSpPr>
        <p:spPr>
          <a:xfrm>
            <a:off x="6595688" y="3099385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0AA5A51-B05A-09C4-6986-5B09D9273650}"/>
              </a:ext>
            </a:extLst>
          </p:cNvPr>
          <p:cNvGrpSpPr/>
          <p:nvPr/>
        </p:nvGrpSpPr>
        <p:grpSpPr>
          <a:xfrm>
            <a:off x="3189746" y="2987625"/>
            <a:ext cx="2780887" cy="1894409"/>
            <a:chOff x="3189746" y="2987625"/>
            <a:chExt cx="2780887" cy="1894409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210F8B3-BDF8-0DF2-A9B7-7400F30E1D1A}"/>
                </a:ext>
              </a:extLst>
            </p:cNvPr>
            <p:cNvSpPr/>
            <p:nvPr/>
          </p:nvSpPr>
          <p:spPr>
            <a:xfrm>
              <a:off x="3189746" y="2987625"/>
              <a:ext cx="2780887" cy="189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5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52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29997C5-C0B8-318C-F23A-580ADB373A82}"/>
                </a:ext>
              </a:extLst>
            </p:cNvPr>
            <p:cNvSpPr/>
            <p:nvPr/>
          </p:nvSpPr>
          <p:spPr>
            <a:xfrm>
              <a:off x="3189746" y="2987625"/>
              <a:ext cx="2780887" cy="189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5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52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pic>
        <p:nvPicPr>
          <p:cNvPr id="13" name="Graphic 11" descr="Eye">
            <a:extLst>
              <a:ext uri="{FF2B5EF4-FFF2-40B4-BE49-F238E27FC236}">
                <a16:creationId xmlns:a16="http://schemas.microsoft.com/office/drawing/2014/main" id="{5D936845-0FDB-C54F-146A-FBDE540C7A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8295" y="3147774"/>
            <a:ext cx="818259" cy="818259"/>
          </a:xfrm>
          <a:prstGeom prst="rect">
            <a:avLst/>
          </a:prstGeom>
        </p:spPr>
      </p:pic>
      <p:sp>
        <p:nvSpPr>
          <p:cNvPr id="18" name="TextBox 16">
            <a:extLst>
              <a:ext uri="{FF2B5EF4-FFF2-40B4-BE49-F238E27FC236}">
                <a16:creationId xmlns:a16="http://schemas.microsoft.com/office/drawing/2014/main" id="{3C6C5898-ED6F-7AA6-0DF2-81405622C835}"/>
              </a:ext>
            </a:extLst>
          </p:cNvPr>
          <p:cNvSpPr txBox="1"/>
          <p:nvPr/>
        </p:nvSpPr>
        <p:spPr>
          <a:xfrm>
            <a:off x="4892608" y="317218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/>
              <a:t>02</a:t>
            </a: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75462503-D785-05EC-BF5E-93F7BF7464BA}"/>
              </a:ext>
            </a:extLst>
          </p:cNvPr>
          <p:cNvSpPr txBox="1"/>
          <p:nvPr/>
        </p:nvSpPr>
        <p:spPr>
          <a:xfrm>
            <a:off x="3552912" y="4158720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BD27CF3-373B-FC43-0900-03D40EDCE670}"/>
              </a:ext>
            </a:extLst>
          </p:cNvPr>
          <p:cNvGrpSpPr/>
          <p:nvPr/>
        </p:nvGrpSpPr>
        <p:grpSpPr>
          <a:xfrm>
            <a:off x="8396272" y="2987625"/>
            <a:ext cx="2781001" cy="1894409"/>
            <a:chOff x="8396272" y="2987625"/>
            <a:chExt cx="2781001" cy="1894409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86E5DD75-698D-56C8-7175-45854F23FC21}"/>
                </a:ext>
              </a:extLst>
            </p:cNvPr>
            <p:cNvSpPr/>
            <p:nvPr/>
          </p:nvSpPr>
          <p:spPr>
            <a:xfrm>
              <a:off x="8396272" y="2987625"/>
              <a:ext cx="2781001" cy="189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6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60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16468EA-948E-1931-70C3-7D2E5FF0D2B6}"/>
                </a:ext>
              </a:extLst>
            </p:cNvPr>
            <p:cNvSpPr/>
            <p:nvPr/>
          </p:nvSpPr>
          <p:spPr>
            <a:xfrm>
              <a:off x="8396272" y="2987625"/>
              <a:ext cx="2781001" cy="189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6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60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pic>
        <p:nvPicPr>
          <p:cNvPr id="15" name="Graphic 13" descr="Lights On">
            <a:extLst>
              <a:ext uri="{FF2B5EF4-FFF2-40B4-BE49-F238E27FC236}">
                <a16:creationId xmlns:a16="http://schemas.microsoft.com/office/drawing/2014/main" id="{E29A113F-D047-92F5-A6AE-BFFB710C4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04821" y="3147774"/>
            <a:ext cx="818259" cy="818259"/>
          </a:xfrm>
          <a:prstGeom prst="rect">
            <a:avLst/>
          </a:prstGeom>
        </p:spPr>
      </p:pic>
      <p:sp>
        <p:nvSpPr>
          <p:cNvPr id="19" name="TextBox 17">
            <a:extLst>
              <a:ext uri="{FF2B5EF4-FFF2-40B4-BE49-F238E27FC236}">
                <a16:creationId xmlns:a16="http://schemas.microsoft.com/office/drawing/2014/main" id="{77F83229-5F10-D6E8-6E47-9A3FC2034A3E}"/>
              </a:ext>
            </a:extLst>
          </p:cNvPr>
          <p:cNvSpPr txBox="1"/>
          <p:nvPr/>
        </p:nvSpPr>
        <p:spPr>
          <a:xfrm>
            <a:off x="10099248" y="317218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/>
              <a:t>04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D5AD70AE-A9B2-393C-D99E-0B7EB8DAC17C}"/>
              </a:ext>
            </a:extLst>
          </p:cNvPr>
          <p:cNvSpPr txBox="1"/>
          <p:nvPr/>
        </p:nvSpPr>
        <p:spPr>
          <a:xfrm>
            <a:off x="8759438" y="4158720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4DBFB511-875A-D4AE-E759-3D349158927C}"/>
              </a:ext>
            </a:extLst>
          </p:cNvPr>
          <p:cNvSpPr/>
          <p:nvPr/>
        </p:nvSpPr>
        <p:spPr>
          <a:xfrm>
            <a:off x="6232522" y="1928290"/>
            <a:ext cx="2782001" cy="189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584B051-B5D1-1FF0-3BB5-2050BC8A4DC7}"/>
              </a:ext>
            </a:extLst>
          </p:cNvPr>
          <p:cNvSpPr/>
          <p:nvPr/>
        </p:nvSpPr>
        <p:spPr>
          <a:xfrm>
            <a:off x="6232522" y="1928290"/>
            <a:ext cx="2782001" cy="189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AB9C9F7-55F9-5260-AA45-8F3A3FE7C222}"/>
              </a:ext>
            </a:extLst>
          </p:cNvPr>
          <p:cNvGrpSpPr/>
          <p:nvPr/>
        </p:nvGrpSpPr>
        <p:grpSpPr>
          <a:xfrm>
            <a:off x="1014727" y="1928290"/>
            <a:ext cx="2780446" cy="1894413"/>
            <a:chOff x="1014727" y="1928290"/>
            <a:chExt cx="2780446" cy="1894413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A83B184-0691-7BA3-5E55-AE6A1C0C9277}"/>
                </a:ext>
              </a:extLst>
            </p:cNvPr>
            <p:cNvSpPr/>
            <p:nvPr/>
          </p:nvSpPr>
          <p:spPr>
            <a:xfrm>
              <a:off x="1014727" y="1928290"/>
              <a:ext cx="2780446" cy="1894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587" extrusionOk="0">
                  <a:moveTo>
                    <a:pt x="20690" y="3852"/>
                  </a:moveTo>
                  <a:lnTo>
                    <a:pt x="15864" y="19995"/>
                  </a:lnTo>
                  <a:cubicBezTo>
                    <a:pt x="15577" y="20971"/>
                    <a:pt x="14935" y="21587"/>
                    <a:pt x="14233" y="21587"/>
                  </a:cubicBezTo>
                  <a:lnTo>
                    <a:pt x="1794" y="21587"/>
                  </a:lnTo>
                  <a:cubicBezTo>
                    <a:pt x="492" y="21587"/>
                    <a:pt x="-378" y="19532"/>
                    <a:pt x="163" y="17734"/>
                  </a:cubicBezTo>
                  <a:lnTo>
                    <a:pt x="4988" y="1592"/>
                  </a:lnTo>
                  <a:cubicBezTo>
                    <a:pt x="5276" y="616"/>
                    <a:pt x="5918" y="0"/>
                    <a:pt x="6619" y="0"/>
                  </a:cubicBezTo>
                  <a:lnTo>
                    <a:pt x="19059" y="0"/>
                  </a:lnTo>
                  <a:cubicBezTo>
                    <a:pt x="20360" y="-13"/>
                    <a:pt x="21222" y="2042"/>
                    <a:pt x="20690" y="3852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151D418-3593-BFC4-8F31-4262B3690AF1}"/>
                </a:ext>
              </a:extLst>
            </p:cNvPr>
            <p:cNvSpPr/>
            <p:nvPr/>
          </p:nvSpPr>
          <p:spPr>
            <a:xfrm>
              <a:off x="1014727" y="1928290"/>
              <a:ext cx="2780446" cy="1894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587" extrusionOk="0">
                  <a:moveTo>
                    <a:pt x="20690" y="3852"/>
                  </a:moveTo>
                  <a:lnTo>
                    <a:pt x="15864" y="19995"/>
                  </a:lnTo>
                  <a:cubicBezTo>
                    <a:pt x="15577" y="20971"/>
                    <a:pt x="14935" y="21587"/>
                    <a:pt x="14233" y="21587"/>
                  </a:cubicBezTo>
                  <a:lnTo>
                    <a:pt x="1794" y="21587"/>
                  </a:lnTo>
                  <a:cubicBezTo>
                    <a:pt x="492" y="21587"/>
                    <a:pt x="-378" y="19532"/>
                    <a:pt x="163" y="17734"/>
                  </a:cubicBezTo>
                  <a:lnTo>
                    <a:pt x="4988" y="1592"/>
                  </a:lnTo>
                  <a:cubicBezTo>
                    <a:pt x="5276" y="616"/>
                    <a:pt x="5918" y="0"/>
                    <a:pt x="6619" y="0"/>
                  </a:cubicBezTo>
                  <a:lnTo>
                    <a:pt x="19059" y="0"/>
                  </a:lnTo>
                  <a:cubicBezTo>
                    <a:pt x="20360" y="-13"/>
                    <a:pt x="21222" y="2042"/>
                    <a:pt x="20690" y="3852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D681542-7B45-20E8-103F-64A61E668334}"/>
              </a:ext>
            </a:extLst>
          </p:cNvPr>
          <p:cNvGrpSpPr/>
          <p:nvPr/>
        </p:nvGrpSpPr>
        <p:grpSpPr>
          <a:xfrm>
            <a:off x="3189746" y="2987625"/>
            <a:ext cx="2780887" cy="1894409"/>
            <a:chOff x="3189746" y="2987625"/>
            <a:chExt cx="2780887" cy="1894409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210F8B3-BDF8-0DF2-A9B7-7400F30E1D1A}"/>
                </a:ext>
              </a:extLst>
            </p:cNvPr>
            <p:cNvSpPr/>
            <p:nvPr/>
          </p:nvSpPr>
          <p:spPr>
            <a:xfrm>
              <a:off x="3189746" y="2987625"/>
              <a:ext cx="2780887" cy="189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5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52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29997C5-C0B8-318C-F23A-580ADB373A82}"/>
                </a:ext>
              </a:extLst>
            </p:cNvPr>
            <p:cNvSpPr/>
            <p:nvPr/>
          </p:nvSpPr>
          <p:spPr>
            <a:xfrm>
              <a:off x="3189746" y="2987625"/>
              <a:ext cx="2780887" cy="189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5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52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3B148D0-A008-B8F9-6C00-23335327F59B}"/>
              </a:ext>
            </a:extLst>
          </p:cNvPr>
          <p:cNvGrpSpPr/>
          <p:nvPr/>
        </p:nvGrpSpPr>
        <p:grpSpPr>
          <a:xfrm>
            <a:off x="8396272" y="2987625"/>
            <a:ext cx="2781001" cy="1894409"/>
            <a:chOff x="8396272" y="2987625"/>
            <a:chExt cx="2781001" cy="1894409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86E5DD75-698D-56C8-7175-45854F23FC21}"/>
                </a:ext>
              </a:extLst>
            </p:cNvPr>
            <p:cNvSpPr/>
            <p:nvPr/>
          </p:nvSpPr>
          <p:spPr>
            <a:xfrm>
              <a:off x="8396272" y="2987625"/>
              <a:ext cx="2781001" cy="189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6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60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16468EA-948E-1931-70C3-7D2E5FF0D2B6}"/>
                </a:ext>
              </a:extLst>
            </p:cNvPr>
            <p:cNvSpPr/>
            <p:nvPr/>
          </p:nvSpPr>
          <p:spPr>
            <a:xfrm>
              <a:off x="8396272" y="2987625"/>
              <a:ext cx="2781001" cy="189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6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60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59DF895D-87A9-570D-104A-1A1CDBEC1583}"/>
              </a:ext>
            </a:extLst>
          </p:cNvPr>
          <p:cNvSpPr/>
          <p:nvPr/>
        </p:nvSpPr>
        <p:spPr>
          <a:xfrm>
            <a:off x="6232522" y="1928290"/>
            <a:ext cx="2782001" cy="189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Modern Blocks – Slide Template</a:t>
            </a:r>
          </a:p>
        </p:txBody>
      </p:sp>
      <p:pic>
        <p:nvPicPr>
          <p:cNvPr id="12" name="Graphic 10" descr="Head with gears">
            <a:extLst>
              <a:ext uri="{FF2B5EF4-FFF2-40B4-BE49-F238E27FC236}">
                <a16:creationId xmlns:a16="http://schemas.microsoft.com/office/drawing/2014/main" id="{74426072-53AE-20D8-B950-03884613B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3276" y="2088439"/>
            <a:ext cx="818259" cy="818259"/>
          </a:xfrm>
          <a:prstGeom prst="rect">
            <a:avLst/>
          </a:prstGeom>
        </p:spPr>
      </p:pic>
      <p:sp>
        <p:nvSpPr>
          <p:cNvPr id="16" name="TextBox 14">
            <a:extLst>
              <a:ext uri="{FF2B5EF4-FFF2-40B4-BE49-F238E27FC236}">
                <a16:creationId xmlns:a16="http://schemas.microsoft.com/office/drawing/2014/main" id="{64731AB2-ECE7-7D8D-721F-D1F6CFC2AE98}"/>
              </a:ext>
            </a:extLst>
          </p:cNvPr>
          <p:cNvSpPr txBox="1"/>
          <p:nvPr/>
        </p:nvSpPr>
        <p:spPr>
          <a:xfrm>
            <a:off x="2717148" y="211284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8E1F0720-C8DF-A7E7-2222-BB1F7B6E9767}"/>
              </a:ext>
            </a:extLst>
          </p:cNvPr>
          <p:cNvSpPr txBox="1"/>
          <p:nvPr/>
        </p:nvSpPr>
        <p:spPr>
          <a:xfrm>
            <a:off x="1377893" y="3099385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14" name="Graphic 12" descr="Bullseye">
            <a:extLst>
              <a:ext uri="{FF2B5EF4-FFF2-40B4-BE49-F238E27FC236}">
                <a16:creationId xmlns:a16="http://schemas.microsoft.com/office/drawing/2014/main" id="{AF068556-A5F4-D313-2A0E-FABE70A23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1071" y="2088439"/>
            <a:ext cx="818259" cy="818259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17" name="TextBox 15">
            <a:extLst>
              <a:ext uri="{FF2B5EF4-FFF2-40B4-BE49-F238E27FC236}">
                <a16:creationId xmlns:a16="http://schemas.microsoft.com/office/drawing/2014/main" id="{D803254D-78A2-0BAC-D67B-606760AED2A8}"/>
              </a:ext>
            </a:extLst>
          </p:cNvPr>
          <p:cNvSpPr txBox="1"/>
          <p:nvPr/>
        </p:nvSpPr>
        <p:spPr>
          <a:xfrm>
            <a:off x="7936498" y="211284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/>
              <a:t>03</a:t>
            </a: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34A933ED-53B3-D37A-037B-D3846E4474AA}"/>
              </a:ext>
            </a:extLst>
          </p:cNvPr>
          <p:cNvSpPr txBox="1"/>
          <p:nvPr/>
        </p:nvSpPr>
        <p:spPr>
          <a:xfrm>
            <a:off x="6595688" y="3099385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pic>
        <p:nvPicPr>
          <p:cNvPr id="13" name="Graphic 11" descr="Eye">
            <a:extLst>
              <a:ext uri="{FF2B5EF4-FFF2-40B4-BE49-F238E27FC236}">
                <a16:creationId xmlns:a16="http://schemas.microsoft.com/office/drawing/2014/main" id="{5D936845-0FDB-C54F-146A-FBDE540C7A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8295" y="3147774"/>
            <a:ext cx="818259" cy="818259"/>
          </a:xfrm>
          <a:prstGeom prst="rect">
            <a:avLst/>
          </a:prstGeom>
        </p:spPr>
      </p:pic>
      <p:sp>
        <p:nvSpPr>
          <p:cNvPr id="18" name="TextBox 16">
            <a:extLst>
              <a:ext uri="{FF2B5EF4-FFF2-40B4-BE49-F238E27FC236}">
                <a16:creationId xmlns:a16="http://schemas.microsoft.com/office/drawing/2014/main" id="{3C6C5898-ED6F-7AA6-0DF2-81405622C835}"/>
              </a:ext>
            </a:extLst>
          </p:cNvPr>
          <p:cNvSpPr txBox="1"/>
          <p:nvPr/>
        </p:nvSpPr>
        <p:spPr>
          <a:xfrm>
            <a:off x="4892608" y="317218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75462503-D785-05EC-BF5E-93F7BF7464BA}"/>
              </a:ext>
            </a:extLst>
          </p:cNvPr>
          <p:cNvSpPr txBox="1"/>
          <p:nvPr/>
        </p:nvSpPr>
        <p:spPr>
          <a:xfrm>
            <a:off x="3552912" y="4158720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15" name="Graphic 13" descr="Lights On">
            <a:extLst>
              <a:ext uri="{FF2B5EF4-FFF2-40B4-BE49-F238E27FC236}">
                <a16:creationId xmlns:a16="http://schemas.microsoft.com/office/drawing/2014/main" id="{E29A113F-D047-92F5-A6AE-BFFB710C4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04821" y="3147774"/>
            <a:ext cx="818259" cy="818259"/>
          </a:xfrm>
          <a:prstGeom prst="rect">
            <a:avLst/>
          </a:prstGeom>
        </p:spPr>
      </p:pic>
      <p:sp>
        <p:nvSpPr>
          <p:cNvPr id="19" name="TextBox 17">
            <a:extLst>
              <a:ext uri="{FF2B5EF4-FFF2-40B4-BE49-F238E27FC236}">
                <a16:creationId xmlns:a16="http://schemas.microsoft.com/office/drawing/2014/main" id="{77F83229-5F10-D6E8-6E47-9A3FC2034A3E}"/>
              </a:ext>
            </a:extLst>
          </p:cNvPr>
          <p:cNvSpPr txBox="1"/>
          <p:nvPr/>
        </p:nvSpPr>
        <p:spPr>
          <a:xfrm>
            <a:off x="10099248" y="317218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D5AD70AE-A9B2-393C-D99E-0B7EB8DAC17C}"/>
              </a:ext>
            </a:extLst>
          </p:cNvPr>
          <p:cNvSpPr txBox="1"/>
          <p:nvPr/>
        </p:nvSpPr>
        <p:spPr>
          <a:xfrm>
            <a:off x="8759438" y="4158720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3013E3-D0E9-FE3E-1F68-C793D203F602}"/>
              </a:ext>
            </a:extLst>
          </p:cNvPr>
          <p:cNvSpPr/>
          <p:nvPr/>
        </p:nvSpPr>
        <p:spPr>
          <a:xfrm>
            <a:off x="1014727" y="4097345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099EA3E-5523-8B6F-AFC9-1B522F043E14}"/>
              </a:ext>
            </a:extLst>
          </p:cNvPr>
          <p:cNvSpPr/>
          <p:nvPr/>
        </p:nvSpPr>
        <p:spPr>
          <a:xfrm>
            <a:off x="4234538" y="1375660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4C5737-F72A-037A-AEFF-707542D1A598}"/>
              </a:ext>
            </a:extLst>
          </p:cNvPr>
          <p:cNvSpPr/>
          <p:nvPr/>
        </p:nvSpPr>
        <p:spPr>
          <a:xfrm>
            <a:off x="6230968" y="4097345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254110-5294-0B87-6779-5DAA07820139}"/>
              </a:ext>
            </a:extLst>
          </p:cNvPr>
          <p:cNvSpPr/>
          <p:nvPr/>
        </p:nvSpPr>
        <p:spPr>
          <a:xfrm>
            <a:off x="9445535" y="1375660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</p:spTree>
    <p:extLst>
      <p:ext uri="{BB962C8B-B14F-4D97-AF65-F5344CB8AC3E}">
        <p14:creationId xmlns:p14="http://schemas.microsoft.com/office/powerpoint/2010/main" val="2192435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8543</TotalTime>
  <Words>289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Modern Blocks – Slide Template</vt:lpstr>
      <vt:lpstr>Neumorphic Modern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Modern Blocks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2024-01-23T18:03:57Z</dcterms:modified>
  <cp:category>Charts &amp; Diagrams</cp:category>
</cp:coreProperties>
</file>