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52A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24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1188294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8931941" y="3100358"/>
            <a:ext cx="2072123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5059699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6995403" y="1844662"/>
            <a:ext cx="2072123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3123997" y="1844662"/>
            <a:ext cx="2071288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Blocks Series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998880" y="2565544"/>
            <a:ext cx="10194241" cy="188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9455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3519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0860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6981" y="2365823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1329220" y="1113583"/>
            <a:ext cx="1789436" cy="1337699"/>
            <a:chOff x="319755" y="4381524"/>
            <a:chExt cx="2088994" cy="133769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5201252" y="1113583"/>
            <a:ext cx="1789436" cy="1337699"/>
            <a:chOff x="319755" y="4381524"/>
            <a:chExt cx="2088994" cy="133769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9073284" y="1113583"/>
            <a:ext cx="1789436" cy="1337699"/>
            <a:chOff x="319755" y="4381524"/>
            <a:chExt cx="2088994" cy="133769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3265236" y="4588303"/>
            <a:ext cx="1789436" cy="1337699"/>
            <a:chOff x="319755" y="4381524"/>
            <a:chExt cx="2088994" cy="133769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7137268" y="4588303"/>
            <a:ext cx="1789436" cy="1337699"/>
            <a:chOff x="319755" y="4381524"/>
            <a:chExt cx="2088994" cy="133769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45158" y="2365823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1188294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8931941" y="3100358"/>
            <a:ext cx="2072123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5059699" y="3100358"/>
            <a:ext cx="2071289" cy="2071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6995403" y="1844662"/>
            <a:ext cx="2072123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3123997" y="1844662"/>
            <a:ext cx="2071288" cy="207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Blocks Series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998880" y="2565544"/>
            <a:ext cx="10194241" cy="1888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9455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3519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80860" y="3621517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6981" y="2365823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1329220" y="1113583"/>
            <a:ext cx="1789436" cy="1337699"/>
            <a:chOff x="319755" y="4381524"/>
            <a:chExt cx="2088994" cy="133769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5201252" y="1113583"/>
            <a:ext cx="1789436" cy="1337699"/>
            <a:chOff x="319755" y="4381524"/>
            <a:chExt cx="2088994" cy="133769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9073284" y="1113583"/>
            <a:ext cx="1789436" cy="1337699"/>
            <a:chOff x="319755" y="4381524"/>
            <a:chExt cx="2088994" cy="133769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3265236" y="4588303"/>
            <a:ext cx="1789436" cy="1337699"/>
            <a:chOff x="319755" y="4381524"/>
            <a:chExt cx="2088994" cy="133769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7137268" y="4588303"/>
            <a:ext cx="1789436" cy="1337699"/>
            <a:chOff x="319755" y="4381524"/>
            <a:chExt cx="2088994" cy="133769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45158" y="2365823"/>
            <a:ext cx="1028966" cy="102896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470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8559</TotalTime>
  <Words>217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Blocks Series – Slide Template</vt:lpstr>
      <vt:lpstr>Alternating Blocks Series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Blocks Series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2024-01-16T00:23:41Z</dcterms:modified>
  <cp:category>Charts &amp; Diagrams</cp:category>
</cp:coreProperties>
</file>