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67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034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3279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Sequence Framework – Slide Template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F715CC01-D3AC-7D86-CA99-F671E831EF2E}"/>
              </a:ext>
            </a:extLst>
          </p:cNvPr>
          <p:cNvSpPr/>
          <p:nvPr/>
        </p:nvSpPr>
        <p:spPr>
          <a:xfrm>
            <a:off x="5778556" y="2940463"/>
            <a:ext cx="2633924" cy="2632817"/>
          </a:xfrm>
          <a:prstGeom prst="roundRect">
            <a:avLst>
              <a:gd name="adj" fmla="val 16459"/>
            </a:avLst>
          </a:prstGeom>
          <a:solidFill>
            <a:schemeClr val="accent6"/>
          </a:solidFill>
          <a:ln w="12700">
            <a:miter lim="400000"/>
          </a:ln>
          <a:effectLst/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235A37C-E888-7B3C-6093-E06A77E7927F}"/>
              </a:ext>
            </a:extLst>
          </p:cNvPr>
          <p:cNvGrpSpPr/>
          <p:nvPr/>
        </p:nvGrpSpPr>
        <p:grpSpPr>
          <a:xfrm>
            <a:off x="731520" y="4138187"/>
            <a:ext cx="1336894" cy="1183892"/>
            <a:chOff x="319755" y="4350748"/>
            <a:chExt cx="2088994" cy="1399253"/>
          </a:xfrm>
        </p:grpSpPr>
        <p:sp>
          <p:nvSpPr>
            <p:cNvPr id="36" name="TextBox 10">
              <a:extLst>
                <a:ext uri="{FF2B5EF4-FFF2-40B4-BE49-F238E27FC236}">
                  <a16:creationId xmlns:a16="http://schemas.microsoft.com/office/drawing/2014/main" id="{F048EF7D-264F-E075-4C4A-315B96FEEDFB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471B663B-FA26-89A2-C44D-9E05BCAE3AFF}"/>
                </a:ext>
              </a:extLst>
            </p:cNvPr>
            <p:cNvSpPr/>
            <p:nvPr/>
          </p:nvSpPr>
          <p:spPr>
            <a:xfrm>
              <a:off x="319757" y="4765116"/>
              <a:ext cx="2088992" cy="98488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33AC6DF-7092-2D48-26C4-D6C96B983819}"/>
              </a:ext>
            </a:extLst>
          </p:cNvPr>
          <p:cNvGrpSpPr/>
          <p:nvPr/>
        </p:nvGrpSpPr>
        <p:grpSpPr>
          <a:xfrm>
            <a:off x="6053490" y="1822531"/>
            <a:ext cx="2235296" cy="1001607"/>
            <a:chOff x="319755" y="4350748"/>
            <a:chExt cx="2088994" cy="1183809"/>
          </a:xfrm>
        </p:grpSpPr>
        <p:sp>
          <p:nvSpPr>
            <p:cNvPr id="45" name="TextBox 19">
              <a:extLst>
                <a:ext uri="{FF2B5EF4-FFF2-40B4-BE49-F238E27FC236}">
                  <a16:creationId xmlns:a16="http://schemas.microsoft.com/office/drawing/2014/main" id="{BC6ACBCF-06C7-132B-0ACA-03D9B205D984}"/>
                </a:ext>
              </a:extLst>
            </p:cNvPr>
            <p:cNvSpPr txBox="1"/>
            <p:nvPr/>
          </p:nvSpPr>
          <p:spPr>
            <a:xfrm>
              <a:off x="319755" y="4350748"/>
              <a:ext cx="2088993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233BE02-2D4C-2D9E-7914-93B9E4AEEB8C}"/>
                </a:ext>
              </a:extLst>
            </p:cNvPr>
            <p:cNvSpPr/>
            <p:nvPr/>
          </p:nvSpPr>
          <p:spPr>
            <a:xfrm>
              <a:off x="319756" y="4765116"/>
              <a:ext cx="2088993" cy="76944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B6DEA86-190A-2714-19F1-92ADDE36969C}"/>
              </a:ext>
            </a:extLst>
          </p:cNvPr>
          <p:cNvGrpSpPr/>
          <p:nvPr/>
        </p:nvGrpSpPr>
        <p:grpSpPr>
          <a:xfrm>
            <a:off x="4257984" y="4137355"/>
            <a:ext cx="1336894" cy="1183892"/>
            <a:chOff x="319755" y="4350748"/>
            <a:chExt cx="2088994" cy="1399253"/>
          </a:xfrm>
        </p:grpSpPr>
        <p:sp>
          <p:nvSpPr>
            <p:cNvPr id="39" name="TextBox 13">
              <a:extLst>
                <a:ext uri="{FF2B5EF4-FFF2-40B4-BE49-F238E27FC236}">
                  <a16:creationId xmlns:a16="http://schemas.microsoft.com/office/drawing/2014/main" id="{084662DE-E9E0-CCBE-1E9D-7FD0720DF940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7BD5256-3A4A-3895-A40F-CA0BCB358727}"/>
                </a:ext>
              </a:extLst>
            </p:cNvPr>
            <p:cNvSpPr/>
            <p:nvPr/>
          </p:nvSpPr>
          <p:spPr>
            <a:xfrm>
              <a:off x="319757" y="4765116"/>
              <a:ext cx="2088992" cy="98488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6FA55FC-C32E-AEE9-AF60-19FBCE26BB89}"/>
              </a:ext>
            </a:extLst>
          </p:cNvPr>
          <p:cNvGrpSpPr/>
          <p:nvPr/>
        </p:nvGrpSpPr>
        <p:grpSpPr>
          <a:xfrm>
            <a:off x="2462478" y="1701362"/>
            <a:ext cx="1336894" cy="1183892"/>
            <a:chOff x="319755" y="4350748"/>
            <a:chExt cx="2088994" cy="1399253"/>
          </a:xfrm>
        </p:grpSpPr>
        <p:sp>
          <p:nvSpPr>
            <p:cNvPr id="42" name="TextBox 16">
              <a:extLst>
                <a:ext uri="{FF2B5EF4-FFF2-40B4-BE49-F238E27FC236}">
                  <a16:creationId xmlns:a16="http://schemas.microsoft.com/office/drawing/2014/main" id="{FEB048C1-88F2-D409-4C6C-93BDFBC488E1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340ADF9F-60A9-C9CB-1159-3565D15F5B2A}"/>
                </a:ext>
              </a:extLst>
            </p:cNvPr>
            <p:cNvSpPr/>
            <p:nvPr/>
          </p:nvSpPr>
          <p:spPr>
            <a:xfrm>
              <a:off x="319757" y="4765116"/>
              <a:ext cx="2088992" cy="98488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FF04500C-B724-5CDA-33B9-38CA06A4AB4F}"/>
              </a:ext>
            </a:extLst>
          </p:cNvPr>
          <p:cNvSpPr/>
          <p:nvPr/>
        </p:nvSpPr>
        <p:spPr>
          <a:xfrm>
            <a:off x="778940" y="2352787"/>
            <a:ext cx="1571511" cy="1573862"/>
          </a:xfrm>
          <a:prstGeom prst="roundRect">
            <a:avLst>
              <a:gd name="adj" fmla="val 26792"/>
            </a:avLst>
          </a:prstGeom>
          <a:solidFill>
            <a:schemeClr val="accent2"/>
          </a:solidFill>
          <a:ln w="12700">
            <a:miter lim="400000"/>
          </a:ln>
          <a:effectLst/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A69BF804-596C-6ECD-9050-DB69134E20EF}"/>
              </a:ext>
            </a:extLst>
          </p:cNvPr>
          <p:cNvSpPr/>
          <p:nvPr/>
        </p:nvSpPr>
        <p:spPr>
          <a:xfrm>
            <a:off x="2201394" y="2940463"/>
            <a:ext cx="1865977" cy="1865803"/>
          </a:xfrm>
          <a:prstGeom prst="roundRect">
            <a:avLst>
              <a:gd name="adj" fmla="val 22843"/>
            </a:avLst>
          </a:prstGeom>
          <a:solidFill>
            <a:schemeClr val="accent3"/>
          </a:solidFill>
          <a:ln w="12700">
            <a:miter lim="400000"/>
          </a:ln>
          <a:effectLst/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30884CD1-BDC7-272E-1968-E07570BEFDC6}"/>
              </a:ext>
            </a:extLst>
          </p:cNvPr>
          <p:cNvSpPr/>
          <p:nvPr/>
        </p:nvSpPr>
        <p:spPr>
          <a:xfrm>
            <a:off x="977141" y="2552161"/>
            <a:ext cx="1175111" cy="11751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267" y="21600"/>
                </a:moveTo>
                <a:lnTo>
                  <a:pt x="4333" y="21600"/>
                </a:lnTo>
                <a:cubicBezTo>
                  <a:pt x="1940" y="21600"/>
                  <a:pt x="0" y="19660"/>
                  <a:pt x="0" y="17267"/>
                </a:cubicBezTo>
                <a:lnTo>
                  <a:pt x="0" y="4333"/>
                </a:lnTo>
                <a:cubicBezTo>
                  <a:pt x="0" y="1940"/>
                  <a:pt x="1940" y="0"/>
                  <a:pt x="4333" y="0"/>
                </a:cubicBezTo>
                <a:lnTo>
                  <a:pt x="17267" y="0"/>
                </a:lnTo>
                <a:cubicBezTo>
                  <a:pt x="19660" y="0"/>
                  <a:pt x="21600" y="1940"/>
                  <a:pt x="21600" y="4333"/>
                </a:cubicBezTo>
                <a:lnTo>
                  <a:pt x="21600" y="17267"/>
                </a:lnTo>
                <a:cubicBezTo>
                  <a:pt x="21600" y="19660"/>
                  <a:pt x="19660" y="21600"/>
                  <a:pt x="17267" y="21600"/>
                </a:cubicBezTo>
                <a:close/>
              </a:path>
            </a:pathLst>
          </a:cu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7" name="Graphic 21" descr="Head with gears">
            <a:extLst>
              <a:ext uri="{FF2B5EF4-FFF2-40B4-BE49-F238E27FC236}">
                <a16:creationId xmlns:a16="http://schemas.microsoft.com/office/drawing/2014/main" id="{8CBC151E-BDD1-2F0C-1ED6-79235BB76B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7863" y="2752886"/>
            <a:ext cx="773664" cy="773663"/>
          </a:xfrm>
          <a:prstGeom prst="rect">
            <a:avLst/>
          </a:prstGeom>
        </p:spPr>
      </p:pic>
      <p:sp>
        <p:nvSpPr>
          <p:cNvPr id="33" name="Shape">
            <a:extLst>
              <a:ext uri="{FF2B5EF4-FFF2-40B4-BE49-F238E27FC236}">
                <a16:creationId xmlns:a16="http://schemas.microsoft.com/office/drawing/2014/main" id="{FD1EE77E-6373-1217-A265-89A485781485}"/>
              </a:ext>
            </a:extLst>
          </p:cNvPr>
          <p:cNvSpPr/>
          <p:nvPr/>
        </p:nvSpPr>
        <p:spPr>
          <a:xfrm>
            <a:off x="5974298" y="3138615"/>
            <a:ext cx="2235296" cy="22352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322" y="21600"/>
                </a:moveTo>
                <a:lnTo>
                  <a:pt x="2278" y="21600"/>
                </a:lnTo>
                <a:cubicBezTo>
                  <a:pt x="1020" y="21600"/>
                  <a:pt x="0" y="20580"/>
                  <a:pt x="0" y="19322"/>
                </a:cubicBezTo>
                <a:lnTo>
                  <a:pt x="0" y="2278"/>
                </a:lnTo>
                <a:cubicBezTo>
                  <a:pt x="0" y="1020"/>
                  <a:pt x="1020" y="0"/>
                  <a:pt x="2278" y="0"/>
                </a:cubicBezTo>
                <a:lnTo>
                  <a:pt x="19322" y="0"/>
                </a:lnTo>
                <a:cubicBezTo>
                  <a:pt x="20580" y="0"/>
                  <a:pt x="21600" y="1020"/>
                  <a:pt x="21600" y="2278"/>
                </a:cubicBezTo>
                <a:lnTo>
                  <a:pt x="21600" y="19322"/>
                </a:lnTo>
                <a:cubicBezTo>
                  <a:pt x="21600" y="20580"/>
                  <a:pt x="20580" y="21600"/>
                  <a:pt x="19322" y="21600"/>
                </a:cubicBezTo>
                <a:close/>
              </a:path>
            </a:pathLst>
          </a:cu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50" name="Graphic 24" descr="Lights On">
            <a:extLst>
              <a:ext uri="{FF2B5EF4-FFF2-40B4-BE49-F238E27FC236}">
                <a16:creationId xmlns:a16="http://schemas.microsoft.com/office/drawing/2014/main" id="{AEFD3990-04FF-6061-F266-AD6E4C53AF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35700" y="3400017"/>
            <a:ext cx="1712493" cy="1712492"/>
          </a:xfrm>
          <a:prstGeom prst="rect">
            <a:avLst/>
          </a:prstGeom>
        </p:spPr>
      </p:pic>
      <p:sp>
        <p:nvSpPr>
          <p:cNvPr id="31" name="Shape">
            <a:extLst>
              <a:ext uri="{FF2B5EF4-FFF2-40B4-BE49-F238E27FC236}">
                <a16:creationId xmlns:a16="http://schemas.microsoft.com/office/drawing/2014/main" id="{12C03B91-EC03-B187-1482-B53DA179D73C}"/>
              </a:ext>
            </a:extLst>
          </p:cNvPr>
          <p:cNvSpPr/>
          <p:nvPr/>
        </p:nvSpPr>
        <p:spPr>
          <a:xfrm>
            <a:off x="2397358" y="3139798"/>
            <a:ext cx="1467132" cy="14671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130" y="21600"/>
                </a:moveTo>
                <a:lnTo>
                  <a:pt x="3471" y="21600"/>
                </a:lnTo>
                <a:cubicBezTo>
                  <a:pt x="1554" y="21600"/>
                  <a:pt x="0" y="20046"/>
                  <a:pt x="0" y="18129"/>
                </a:cubicBezTo>
                <a:lnTo>
                  <a:pt x="0" y="3471"/>
                </a:lnTo>
                <a:cubicBezTo>
                  <a:pt x="0" y="1554"/>
                  <a:pt x="1554" y="0"/>
                  <a:pt x="3471" y="0"/>
                </a:cubicBezTo>
                <a:lnTo>
                  <a:pt x="18130" y="0"/>
                </a:lnTo>
                <a:cubicBezTo>
                  <a:pt x="20046" y="0"/>
                  <a:pt x="21600" y="1554"/>
                  <a:pt x="21600" y="3471"/>
                </a:cubicBezTo>
                <a:lnTo>
                  <a:pt x="21600" y="18129"/>
                </a:lnTo>
                <a:cubicBezTo>
                  <a:pt x="21600" y="20046"/>
                  <a:pt x="20046" y="21600"/>
                  <a:pt x="18130" y="21600"/>
                </a:cubicBezTo>
                <a:close/>
              </a:path>
            </a:pathLst>
          </a:cu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48" name="Graphic 22" descr="Eye">
            <a:extLst>
              <a:ext uri="{FF2B5EF4-FFF2-40B4-BE49-F238E27FC236}">
                <a16:creationId xmlns:a16="http://schemas.microsoft.com/office/drawing/2014/main" id="{8465A588-4D92-EF65-4BA9-A6A865343D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43370" y="3285809"/>
            <a:ext cx="1175111" cy="1175111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F438FB0-2738-5453-9DE9-F536ACD390DC}"/>
              </a:ext>
            </a:extLst>
          </p:cNvPr>
          <p:cNvSpPr/>
          <p:nvPr/>
        </p:nvSpPr>
        <p:spPr>
          <a:xfrm>
            <a:off x="3883246" y="1848572"/>
            <a:ext cx="2079434" cy="2078076"/>
          </a:xfrm>
          <a:prstGeom prst="roundRect">
            <a:avLst>
              <a:gd name="adj" fmla="val 20892"/>
            </a:avLst>
          </a:prstGeom>
          <a:solidFill>
            <a:schemeClr val="accent4"/>
          </a:solidFill>
          <a:ln w="12700">
            <a:miter lim="400000"/>
          </a:ln>
          <a:effectLst/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D738D046-146E-7E39-ECC2-06119FCC4E7A}"/>
              </a:ext>
            </a:extLst>
          </p:cNvPr>
          <p:cNvSpPr/>
          <p:nvPr/>
        </p:nvSpPr>
        <p:spPr>
          <a:xfrm>
            <a:off x="4086143" y="2047355"/>
            <a:ext cx="1680577" cy="16805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70" y="21600"/>
                </a:moveTo>
                <a:lnTo>
                  <a:pt x="3030" y="21600"/>
                </a:lnTo>
                <a:cubicBezTo>
                  <a:pt x="1357" y="21600"/>
                  <a:pt x="0" y="20243"/>
                  <a:pt x="0" y="18570"/>
                </a:cubicBezTo>
                <a:lnTo>
                  <a:pt x="0" y="3030"/>
                </a:lnTo>
                <a:cubicBezTo>
                  <a:pt x="0" y="1357"/>
                  <a:pt x="1357" y="0"/>
                  <a:pt x="3030" y="0"/>
                </a:cubicBezTo>
                <a:lnTo>
                  <a:pt x="18570" y="0"/>
                </a:lnTo>
                <a:cubicBezTo>
                  <a:pt x="20243" y="0"/>
                  <a:pt x="21600" y="1357"/>
                  <a:pt x="21600" y="3030"/>
                </a:cubicBezTo>
                <a:lnTo>
                  <a:pt x="21600" y="18570"/>
                </a:lnTo>
                <a:cubicBezTo>
                  <a:pt x="21600" y="20243"/>
                  <a:pt x="20243" y="21600"/>
                  <a:pt x="18570" y="21600"/>
                </a:cubicBezTo>
                <a:close/>
              </a:path>
            </a:pathLst>
          </a:cu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pic>
        <p:nvPicPr>
          <p:cNvPr id="17" name="Graphic 23" descr="Bullseye">
            <a:extLst>
              <a:ext uri="{FF2B5EF4-FFF2-40B4-BE49-F238E27FC236}">
                <a16:creationId xmlns:a16="http://schemas.microsoft.com/office/drawing/2014/main" id="{503EFD64-F02C-05AE-B1EE-9E035D7ADB5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34704" y="2295918"/>
            <a:ext cx="1183453" cy="1183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661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Sequence Framework – Slide Template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F715CC01-D3AC-7D86-CA99-F671E831EF2E}"/>
              </a:ext>
            </a:extLst>
          </p:cNvPr>
          <p:cNvSpPr/>
          <p:nvPr/>
        </p:nvSpPr>
        <p:spPr>
          <a:xfrm>
            <a:off x="5778556" y="2940463"/>
            <a:ext cx="2633924" cy="2632817"/>
          </a:xfrm>
          <a:prstGeom prst="roundRect">
            <a:avLst>
              <a:gd name="adj" fmla="val 16459"/>
            </a:avLst>
          </a:prstGeom>
          <a:solidFill>
            <a:schemeClr val="accent6"/>
          </a:solidFill>
          <a:ln w="12700">
            <a:miter lim="400000"/>
          </a:ln>
          <a:effectLst/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235A37C-E888-7B3C-6093-E06A77E7927F}"/>
              </a:ext>
            </a:extLst>
          </p:cNvPr>
          <p:cNvGrpSpPr/>
          <p:nvPr/>
        </p:nvGrpSpPr>
        <p:grpSpPr>
          <a:xfrm>
            <a:off x="731520" y="4138187"/>
            <a:ext cx="1336894" cy="1183892"/>
            <a:chOff x="319755" y="4350748"/>
            <a:chExt cx="2088994" cy="1399253"/>
          </a:xfrm>
        </p:grpSpPr>
        <p:sp>
          <p:nvSpPr>
            <p:cNvPr id="36" name="TextBox 10">
              <a:extLst>
                <a:ext uri="{FF2B5EF4-FFF2-40B4-BE49-F238E27FC236}">
                  <a16:creationId xmlns:a16="http://schemas.microsoft.com/office/drawing/2014/main" id="{F048EF7D-264F-E075-4C4A-315B96FEEDFB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471B663B-FA26-89A2-C44D-9E05BCAE3AFF}"/>
                </a:ext>
              </a:extLst>
            </p:cNvPr>
            <p:cNvSpPr/>
            <p:nvPr/>
          </p:nvSpPr>
          <p:spPr>
            <a:xfrm>
              <a:off x="319757" y="4765116"/>
              <a:ext cx="2088992" cy="98488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33AC6DF-7092-2D48-26C4-D6C96B983819}"/>
              </a:ext>
            </a:extLst>
          </p:cNvPr>
          <p:cNvGrpSpPr/>
          <p:nvPr/>
        </p:nvGrpSpPr>
        <p:grpSpPr>
          <a:xfrm>
            <a:off x="6053490" y="1822531"/>
            <a:ext cx="2235296" cy="1001607"/>
            <a:chOff x="319755" y="4350748"/>
            <a:chExt cx="2088994" cy="1183809"/>
          </a:xfrm>
        </p:grpSpPr>
        <p:sp>
          <p:nvSpPr>
            <p:cNvPr id="45" name="TextBox 19">
              <a:extLst>
                <a:ext uri="{FF2B5EF4-FFF2-40B4-BE49-F238E27FC236}">
                  <a16:creationId xmlns:a16="http://schemas.microsoft.com/office/drawing/2014/main" id="{BC6ACBCF-06C7-132B-0ACA-03D9B205D984}"/>
                </a:ext>
              </a:extLst>
            </p:cNvPr>
            <p:cNvSpPr txBox="1"/>
            <p:nvPr/>
          </p:nvSpPr>
          <p:spPr>
            <a:xfrm>
              <a:off x="319755" y="4350748"/>
              <a:ext cx="2088993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233BE02-2D4C-2D9E-7914-93B9E4AEEB8C}"/>
                </a:ext>
              </a:extLst>
            </p:cNvPr>
            <p:cNvSpPr/>
            <p:nvPr/>
          </p:nvSpPr>
          <p:spPr>
            <a:xfrm>
              <a:off x="319756" y="4765116"/>
              <a:ext cx="2088993" cy="76944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B6DEA86-190A-2714-19F1-92ADDE36969C}"/>
              </a:ext>
            </a:extLst>
          </p:cNvPr>
          <p:cNvGrpSpPr/>
          <p:nvPr/>
        </p:nvGrpSpPr>
        <p:grpSpPr>
          <a:xfrm>
            <a:off x="4257984" y="4137355"/>
            <a:ext cx="1336894" cy="1183892"/>
            <a:chOff x="319755" y="4350748"/>
            <a:chExt cx="2088994" cy="1399253"/>
          </a:xfrm>
        </p:grpSpPr>
        <p:sp>
          <p:nvSpPr>
            <p:cNvPr id="39" name="TextBox 13">
              <a:extLst>
                <a:ext uri="{FF2B5EF4-FFF2-40B4-BE49-F238E27FC236}">
                  <a16:creationId xmlns:a16="http://schemas.microsoft.com/office/drawing/2014/main" id="{084662DE-E9E0-CCBE-1E9D-7FD0720DF940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7BD5256-3A4A-3895-A40F-CA0BCB358727}"/>
                </a:ext>
              </a:extLst>
            </p:cNvPr>
            <p:cNvSpPr/>
            <p:nvPr/>
          </p:nvSpPr>
          <p:spPr>
            <a:xfrm>
              <a:off x="319757" y="4765116"/>
              <a:ext cx="2088992" cy="98488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6FA55FC-C32E-AEE9-AF60-19FBCE26BB89}"/>
              </a:ext>
            </a:extLst>
          </p:cNvPr>
          <p:cNvGrpSpPr/>
          <p:nvPr/>
        </p:nvGrpSpPr>
        <p:grpSpPr>
          <a:xfrm>
            <a:off x="2462478" y="1701362"/>
            <a:ext cx="1336894" cy="1183892"/>
            <a:chOff x="319755" y="4350748"/>
            <a:chExt cx="2088994" cy="1399253"/>
          </a:xfrm>
        </p:grpSpPr>
        <p:sp>
          <p:nvSpPr>
            <p:cNvPr id="42" name="TextBox 16">
              <a:extLst>
                <a:ext uri="{FF2B5EF4-FFF2-40B4-BE49-F238E27FC236}">
                  <a16:creationId xmlns:a16="http://schemas.microsoft.com/office/drawing/2014/main" id="{FEB048C1-88F2-D409-4C6C-93BDFBC488E1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340ADF9F-60A9-C9CB-1159-3565D15F5B2A}"/>
                </a:ext>
              </a:extLst>
            </p:cNvPr>
            <p:cNvSpPr/>
            <p:nvPr/>
          </p:nvSpPr>
          <p:spPr>
            <a:xfrm>
              <a:off x="319757" y="4765116"/>
              <a:ext cx="2088992" cy="98488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FF04500C-B724-5CDA-33B9-38CA06A4AB4F}"/>
              </a:ext>
            </a:extLst>
          </p:cNvPr>
          <p:cNvSpPr/>
          <p:nvPr/>
        </p:nvSpPr>
        <p:spPr>
          <a:xfrm>
            <a:off x="778940" y="2352787"/>
            <a:ext cx="1571511" cy="1573862"/>
          </a:xfrm>
          <a:prstGeom prst="roundRect">
            <a:avLst>
              <a:gd name="adj" fmla="val 26792"/>
            </a:avLst>
          </a:prstGeom>
          <a:solidFill>
            <a:schemeClr val="accent2"/>
          </a:solidFill>
          <a:ln w="12700">
            <a:miter lim="400000"/>
          </a:ln>
          <a:effectLst/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A69BF804-596C-6ECD-9050-DB69134E20EF}"/>
              </a:ext>
            </a:extLst>
          </p:cNvPr>
          <p:cNvSpPr/>
          <p:nvPr/>
        </p:nvSpPr>
        <p:spPr>
          <a:xfrm>
            <a:off x="2201394" y="2940463"/>
            <a:ext cx="1865977" cy="1865803"/>
          </a:xfrm>
          <a:prstGeom prst="roundRect">
            <a:avLst>
              <a:gd name="adj" fmla="val 22843"/>
            </a:avLst>
          </a:prstGeom>
          <a:solidFill>
            <a:schemeClr val="accent3"/>
          </a:solidFill>
          <a:ln w="12700">
            <a:miter lim="400000"/>
          </a:ln>
          <a:effectLst/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30884CD1-BDC7-272E-1968-E07570BEFDC6}"/>
              </a:ext>
            </a:extLst>
          </p:cNvPr>
          <p:cNvSpPr/>
          <p:nvPr/>
        </p:nvSpPr>
        <p:spPr>
          <a:xfrm>
            <a:off x="977141" y="2552161"/>
            <a:ext cx="1175111" cy="11751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267" y="21600"/>
                </a:moveTo>
                <a:lnTo>
                  <a:pt x="4333" y="21600"/>
                </a:lnTo>
                <a:cubicBezTo>
                  <a:pt x="1940" y="21600"/>
                  <a:pt x="0" y="19660"/>
                  <a:pt x="0" y="17267"/>
                </a:cubicBezTo>
                <a:lnTo>
                  <a:pt x="0" y="4333"/>
                </a:lnTo>
                <a:cubicBezTo>
                  <a:pt x="0" y="1940"/>
                  <a:pt x="1940" y="0"/>
                  <a:pt x="4333" y="0"/>
                </a:cubicBezTo>
                <a:lnTo>
                  <a:pt x="17267" y="0"/>
                </a:lnTo>
                <a:cubicBezTo>
                  <a:pt x="19660" y="0"/>
                  <a:pt x="21600" y="1940"/>
                  <a:pt x="21600" y="4333"/>
                </a:cubicBezTo>
                <a:lnTo>
                  <a:pt x="21600" y="17267"/>
                </a:lnTo>
                <a:cubicBezTo>
                  <a:pt x="21600" y="19660"/>
                  <a:pt x="19660" y="21600"/>
                  <a:pt x="17267" y="21600"/>
                </a:cubicBezTo>
                <a:close/>
              </a:path>
            </a:pathLst>
          </a:cu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7" name="Graphic 21" descr="Head with gears">
            <a:extLst>
              <a:ext uri="{FF2B5EF4-FFF2-40B4-BE49-F238E27FC236}">
                <a16:creationId xmlns:a16="http://schemas.microsoft.com/office/drawing/2014/main" id="{8CBC151E-BDD1-2F0C-1ED6-79235BB76B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7863" y="2752886"/>
            <a:ext cx="773664" cy="773663"/>
          </a:xfrm>
          <a:prstGeom prst="rect">
            <a:avLst/>
          </a:prstGeom>
        </p:spPr>
      </p:pic>
      <p:sp>
        <p:nvSpPr>
          <p:cNvPr id="33" name="Shape">
            <a:extLst>
              <a:ext uri="{FF2B5EF4-FFF2-40B4-BE49-F238E27FC236}">
                <a16:creationId xmlns:a16="http://schemas.microsoft.com/office/drawing/2014/main" id="{FD1EE77E-6373-1217-A265-89A485781485}"/>
              </a:ext>
            </a:extLst>
          </p:cNvPr>
          <p:cNvSpPr/>
          <p:nvPr/>
        </p:nvSpPr>
        <p:spPr>
          <a:xfrm>
            <a:off x="5974298" y="3138615"/>
            <a:ext cx="2235296" cy="22352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322" y="21600"/>
                </a:moveTo>
                <a:lnTo>
                  <a:pt x="2278" y="21600"/>
                </a:lnTo>
                <a:cubicBezTo>
                  <a:pt x="1020" y="21600"/>
                  <a:pt x="0" y="20580"/>
                  <a:pt x="0" y="19322"/>
                </a:cubicBezTo>
                <a:lnTo>
                  <a:pt x="0" y="2278"/>
                </a:lnTo>
                <a:cubicBezTo>
                  <a:pt x="0" y="1020"/>
                  <a:pt x="1020" y="0"/>
                  <a:pt x="2278" y="0"/>
                </a:cubicBezTo>
                <a:lnTo>
                  <a:pt x="19322" y="0"/>
                </a:lnTo>
                <a:cubicBezTo>
                  <a:pt x="20580" y="0"/>
                  <a:pt x="21600" y="1020"/>
                  <a:pt x="21600" y="2278"/>
                </a:cubicBezTo>
                <a:lnTo>
                  <a:pt x="21600" y="19322"/>
                </a:lnTo>
                <a:cubicBezTo>
                  <a:pt x="21600" y="20580"/>
                  <a:pt x="20580" y="21600"/>
                  <a:pt x="19322" y="21600"/>
                </a:cubicBezTo>
                <a:close/>
              </a:path>
            </a:pathLst>
          </a:cu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50" name="Graphic 24" descr="Lights On">
            <a:extLst>
              <a:ext uri="{FF2B5EF4-FFF2-40B4-BE49-F238E27FC236}">
                <a16:creationId xmlns:a16="http://schemas.microsoft.com/office/drawing/2014/main" id="{AEFD3990-04FF-6061-F266-AD6E4C53AF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35700" y="3400017"/>
            <a:ext cx="1712493" cy="1712492"/>
          </a:xfrm>
          <a:prstGeom prst="rect">
            <a:avLst/>
          </a:prstGeom>
        </p:spPr>
      </p:pic>
      <p:sp>
        <p:nvSpPr>
          <p:cNvPr id="31" name="Shape">
            <a:extLst>
              <a:ext uri="{FF2B5EF4-FFF2-40B4-BE49-F238E27FC236}">
                <a16:creationId xmlns:a16="http://schemas.microsoft.com/office/drawing/2014/main" id="{12C03B91-EC03-B187-1482-B53DA179D73C}"/>
              </a:ext>
            </a:extLst>
          </p:cNvPr>
          <p:cNvSpPr/>
          <p:nvPr/>
        </p:nvSpPr>
        <p:spPr>
          <a:xfrm>
            <a:off x="2397358" y="3139798"/>
            <a:ext cx="1467132" cy="14671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130" y="21600"/>
                </a:moveTo>
                <a:lnTo>
                  <a:pt x="3471" y="21600"/>
                </a:lnTo>
                <a:cubicBezTo>
                  <a:pt x="1554" y="21600"/>
                  <a:pt x="0" y="20046"/>
                  <a:pt x="0" y="18129"/>
                </a:cubicBezTo>
                <a:lnTo>
                  <a:pt x="0" y="3471"/>
                </a:lnTo>
                <a:cubicBezTo>
                  <a:pt x="0" y="1554"/>
                  <a:pt x="1554" y="0"/>
                  <a:pt x="3471" y="0"/>
                </a:cubicBezTo>
                <a:lnTo>
                  <a:pt x="18130" y="0"/>
                </a:lnTo>
                <a:cubicBezTo>
                  <a:pt x="20046" y="0"/>
                  <a:pt x="21600" y="1554"/>
                  <a:pt x="21600" y="3471"/>
                </a:cubicBezTo>
                <a:lnTo>
                  <a:pt x="21600" y="18129"/>
                </a:lnTo>
                <a:cubicBezTo>
                  <a:pt x="21600" y="20046"/>
                  <a:pt x="20046" y="21600"/>
                  <a:pt x="18130" y="21600"/>
                </a:cubicBezTo>
                <a:close/>
              </a:path>
            </a:pathLst>
          </a:cu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48" name="Graphic 22" descr="Eye">
            <a:extLst>
              <a:ext uri="{FF2B5EF4-FFF2-40B4-BE49-F238E27FC236}">
                <a16:creationId xmlns:a16="http://schemas.microsoft.com/office/drawing/2014/main" id="{8465A588-4D92-EF65-4BA9-A6A865343D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43370" y="3285809"/>
            <a:ext cx="1175111" cy="1175111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F438FB0-2738-5453-9DE9-F536ACD390DC}"/>
              </a:ext>
            </a:extLst>
          </p:cNvPr>
          <p:cNvSpPr/>
          <p:nvPr/>
        </p:nvSpPr>
        <p:spPr>
          <a:xfrm>
            <a:off x="3883246" y="1848572"/>
            <a:ext cx="2079434" cy="2078076"/>
          </a:xfrm>
          <a:prstGeom prst="roundRect">
            <a:avLst>
              <a:gd name="adj" fmla="val 20892"/>
            </a:avLst>
          </a:prstGeom>
          <a:solidFill>
            <a:schemeClr val="accent4"/>
          </a:solidFill>
          <a:ln w="12700">
            <a:miter lim="400000"/>
          </a:ln>
          <a:effectLst/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D738D046-146E-7E39-ECC2-06119FCC4E7A}"/>
              </a:ext>
            </a:extLst>
          </p:cNvPr>
          <p:cNvSpPr/>
          <p:nvPr/>
        </p:nvSpPr>
        <p:spPr>
          <a:xfrm>
            <a:off x="4086143" y="2047355"/>
            <a:ext cx="1680577" cy="16805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70" y="21600"/>
                </a:moveTo>
                <a:lnTo>
                  <a:pt x="3030" y="21600"/>
                </a:lnTo>
                <a:cubicBezTo>
                  <a:pt x="1357" y="21600"/>
                  <a:pt x="0" y="20243"/>
                  <a:pt x="0" y="18570"/>
                </a:cubicBezTo>
                <a:lnTo>
                  <a:pt x="0" y="3030"/>
                </a:lnTo>
                <a:cubicBezTo>
                  <a:pt x="0" y="1357"/>
                  <a:pt x="1357" y="0"/>
                  <a:pt x="3030" y="0"/>
                </a:cubicBezTo>
                <a:lnTo>
                  <a:pt x="18570" y="0"/>
                </a:lnTo>
                <a:cubicBezTo>
                  <a:pt x="20243" y="0"/>
                  <a:pt x="21600" y="1357"/>
                  <a:pt x="21600" y="3030"/>
                </a:cubicBezTo>
                <a:lnTo>
                  <a:pt x="21600" y="18570"/>
                </a:lnTo>
                <a:cubicBezTo>
                  <a:pt x="21600" y="20243"/>
                  <a:pt x="20243" y="21600"/>
                  <a:pt x="18570" y="21600"/>
                </a:cubicBezTo>
                <a:close/>
              </a:path>
            </a:pathLst>
          </a:cu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pic>
        <p:nvPicPr>
          <p:cNvPr id="17" name="Graphic 23" descr="Bullseye">
            <a:extLst>
              <a:ext uri="{FF2B5EF4-FFF2-40B4-BE49-F238E27FC236}">
                <a16:creationId xmlns:a16="http://schemas.microsoft.com/office/drawing/2014/main" id="{503EFD64-F02C-05AE-B1EE-9E035D7ADB5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34704" y="2295918"/>
            <a:ext cx="1183453" cy="1183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85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183</Words>
  <Application>Microsoft Office PowerPoint</Application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Sequence Framework – Slide Template</vt:lpstr>
      <vt:lpstr>Sequence Framework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Sequence Framework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2024-01-11T19:46:00Z</dcterms:modified>
  <cp:category>Charts &amp; Diagrams; Text &amp; Tables</cp:category>
</cp:coreProperties>
</file>