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4A51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3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27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715CC01-D3AC-7D86-CA99-F671E831EF2E}"/>
              </a:ext>
            </a:extLst>
          </p:cNvPr>
          <p:cNvSpPr/>
          <p:nvPr/>
        </p:nvSpPr>
        <p:spPr>
          <a:xfrm>
            <a:off x="7494016" y="2589989"/>
            <a:ext cx="3113059" cy="3111752"/>
          </a:xfrm>
          <a:prstGeom prst="roundRect">
            <a:avLst>
              <a:gd name="adj" fmla="val 16459"/>
            </a:avLst>
          </a:prstGeom>
          <a:solidFill>
            <a:schemeClr val="accent6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Framework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1528879" y="4036365"/>
            <a:ext cx="1580087" cy="1337699"/>
            <a:chOff x="319755" y="4381524"/>
            <a:chExt cx="2088994" cy="1337699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7818964" y="1299472"/>
            <a:ext cx="2641916" cy="1122256"/>
            <a:chOff x="319755" y="4381524"/>
            <a:chExt cx="2088994" cy="1122256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5696839" y="4035383"/>
            <a:ext cx="1580087" cy="1337699"/>
            <a:chOff x="319755" y="4381524"/>
            <a:chExt cx="2088994" cy="1337699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3574714" y="1156259"/>
            <a:ext cx="1580087" cy="1337699"/>
            <a:chOff x="319755" y="4381524"/>
            <a:chExt cx="2088994" cy="1337699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F04500C-B724-5CDA-33B9-38CA06A4AB4F}"/>
              </a:ext>
            </a:extLst>
          </p:cNvPr>
          <p:cNvSpPr/>
          <p:nvPr/>
        </p:nvSpPr>
        <p:spPr>
          <a:xfrm>
            <a:off x="1584926" y="1895409"/>
            <a:ext cx="1857383" cy="1860162"/>
          </a:xfrm>
          <a:prstGeom prst="roundRect">
            <a:avLst>
              <a:gd name="adj" fmla="val 26792"/>
            </a:avLst>
          </a:prstGeom>
          <a:solidFill>
            <a:schemeClr val="accent2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69BF804-596C-6ECD-9050-DB69134E20EF}"/>
              </a:ext>
            </a:extLst>
          </p:cNvPr>
          <p:cNvSpPr/>
          <p:nvPr/>
        </p:nvSpPr>
        <p:spPr>
          <a:xfrm>
            <a:off x="3266137" y="2589989"/>
            <a:ext cx="2205414" cy="2205211"/>
          </a:xfrm>
          <a:prstGeom prst="roundRect">
            <a:avLst>
              <a:gd name="adj" fmla="val 22843"/>
            </a:avLst>
          </a:prstGeom>
          <a:solidFill>
            <a:schemeClr val="accent3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0884CD1-BDC7-272E-1968-E07570BEFDC6}"/>
              </a:ext>
            </a:extLst>
          </p:cNvPr>
          <p:cNvSpPr/>
          <p:nvPr/>
        </p:nvSpPr>
        <p:spPr>
          <a:xfrm>
            <a:off x="1819180" y="2131051"/>
            <a:ext cx="1388875" cy="1388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21" descr="Head with gears">
            <a:extLst>
              <a:ext uri="{FF2B5EF4-FFF2-40B4-BE49-F238E27FC236}">
                <a16:creationId xmlns:a16="http://schemas.microsoft.com/office/drawing/2014/main" id="{8CBC151E-BDD1-2F0C-1ED6-79235BB7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6417" y="2368290"/>
            <a:ext cx="914400" cy="914400"/>
          </a:xfrm>
          <a:prstGeom prst="rect">
            <a:avLst/>
          </a:prstGeom>
        </p:spPr>
      </p:pic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7725366" y="2824187"/>
            <a:ext cx="2641916" cy="2641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4319" y="3133140"/>
            <a:ext cx="2024011" cy="2024011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3497749" y="2825585"/>
            <a:ext cx="1734016" cy="1734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0320" y="2998157"/>
            <a:ext cx="1388875" cy="138887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438FB0-2738-5453-9DE9-F536ACD390DC}"/>
              </a:ext>
            </a:extLst>
          </p:cNvPr>
          <p:cNvSpPr/>
          <p:nvPr/>
        </p:nvSpPr>
        <p:spPr>
          <a:xfrm>
            <a:off x="5253933" y="1299472"/>
            <a:ext cx="2457701" cy="2456099"/>
          </a:xfrm>
          <a:prstGeom prst="roundRect">
            <a:avLst>
              <a:gd name="adj" fmla="val 20892"/>
            </a:avLst>
          </a:prstGeom>
          <a:solidFill>
            <a:schemeClr val="accent4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5493738" y="1534416"/>
            <a:ext cx="1986289" cy="198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17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7516" y="1828196"/>
            <a:ext cx="1398733" cy="139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6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715CC01-D3AC-7D86-CA99-F671E831EF2E}"/>
              </a:ext>
            </a:extLst>
          </p:cNvPr>
          <p:cNvSpPr/>
          <p:nvPr/>
        </p:nvSpPr>
        <p:spPr>
          <a:xfrm>
            <a:off x="7494016" y="2589989"/>
            <a:ext cx="3113059" cy="3111752"/>
          </a:xfrm>
          <a:prstGeom prst="roundRect">
            <a:avLst>
              <a:gd name="adj" fmla="val 16459"/>
            </a:avLst>
          </a:prstGeom>
          <a:solidFill>
            <a:schemeClr val="accent6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Framework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1528879" y="4036365"/>
            <a:ext cx="1580087" cy="1337699"/>
            <a:chOff x="319755" y="4381524"/>
            <a:chExt cx="2088994" cy="1337699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7818964" y="1299472"/>
            <a:ext cx="2641916" cy="1122256"/>
            <a:chOff x="319755" y="4381524"/>
            <a:chExt cx="2088994" cy="1122256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5696839" y="4035383"/>
            <a:ext cx="1580087" cy="1337699"/>
            <a:chOff x="319755" y="4381524"/>
            <a:chExt cx="2088994" cy="1337699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3574714" y="1156259"/>
            <a:ext cx="1580087" cy="1337699"/>
            <a:chOff x="319755" y="4381524"/>
            <a:chExt cx="2088994" cy="1337699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F04500C-B724-5CDA-33B9-38CA06A4AB4F}"/>
              </a:ext>
            </a:extLst>
          </p:cNvPr>
          <p:cNvSpPr/>
          <p:nvPr/>
        </p:nvSpPr>
        <p:spPr>
          <a:xfrm>
            <a:off x="1584926" y="1895409"/>
            <a:ext cx="1857383" cy="1860162"/>
          </a:xfrm>
          <a:prstGeom prst="roundRect">
            <a:avLst>
              <a:gd name="adj" fmla="val 26792"/>
            </a:avLst>
          </a:prstGeom>
          <a:solidFill>
            <a:schemeClr val="accent2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69BF804-596C-6ECD-9050-DB69134E20EF}"/>
              </a:ext>
            </a:extLst>
          </p:cNvPr>
          <p:cNvSpPr/>
          <p:nvPr/>
        </p:nvSpPr>
        <p:spPr>
          <a:xfrm>
            <a:off x="3266137" y="2589989"/>
            <a:ext cx="2205414" cy="2205211"/>
          </a:xfrm>
          <a:prstGeom prst="roundRect">
            <a:avLst>
              <a:gd name="adj" fmla="val 22843"/>
            </a:avLst>
          </a:prstGeom>
          <a:solidFill>
            <a:schemeClr val="accent3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0884CD1-BDC7-272E-1968-E07570BEFDC6}"/>
              </a:ext>
            </a:extLst>
          </p:cNvPr>
          <p:cNvSpPr/>
          <p:nvPr/>
        </p:nvSpPr>
        <p:spPr>
          <a:xfrm>
            <a:off x="1819180" y="2131051"/>
            <a:ext cx="1388875" cy="1388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21" descr="Head with gears">
            <a:extLst>
              <a:ext uri="{FF2B5EF4-FFF2-40B4-BE49-F238E27FC236}">
                <a16:creationId xmlns:a16="http://schemas.microsoft.com/office/drawing/2014/main" id="{8CBC151E-BDD1-2F0C-1ED6-79235BB76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6417" y="2368290"/>
            <a:ext cx="914400" cy="914400"/>
          </a:xfrm>
          <a:prstGeom prst="rect">
            <a:avLst/>
          </a:prstGeom>
        </p:spPr>
      </p:pic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7725366" y="2824187"/>
            <a:ext cx="2641916" cy="2641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4319" y="3133140"/>
            <a:ext cx="2024011" cy="2024011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3497749" y="2825585"/>
            <a:ext cx="1734016" cy="1734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0320" y="2998157"/>
            <a:ext cx="1388875" cy="138887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438FB0-2738-5453-9DE9-F536ACD390DC}"/>
              </a:ext>
            </a:extLst>
          </p:cNvPr>
          <p:cNvSpPr/>
          <p:nvPr/>
        </p:nvSpPr>
        <p:spPr>
          <a:xfrm>
            <a:off x="5253933" y="1299472"/>
            <a:ext cx="2457701" cy="2456099"/>
          </a:xfrm>
          <a:prstGeom prst="roundRect">
            <a:avLst>
              <a:gd name="adj" fmla="val 20892"/>
            </a:avLst>
          </a:prstGeom>
          <a:solidFill>
            <a:schemeClr val="accent4"/>
          </a:solidFill>
          <a:ln w="12700">
            <a:miter lim="400000"/>
          </a:ln>
          <a:effectLst/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5493738" y="1534416"/>
            <a:ext cx="1986289" cy="198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17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7516" y="1828196"/>
            <a:ext cx="1398733" cy="139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38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8528</TotalTime>
  <Words>183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Sequence Framework – Slide Template</vt:lpstr>
      <vt:lpstr>Sequence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Framework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2024-01-11T19:46:08Z</dcterms:modified>
  <cp:category>Charts &amp; Diagrams; Text &amp; Tables</cp:category>
</cp:coreProperties>
</file>