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62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92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8CC19F6D-B7DE-9F92-0F7F-3A67379D9085}"/>
              </a:ext>
            </a:extLst>
          </p:cNvPr>
          <p:cNvSpPr/>
          <p:nvPr/>
        </p:nvSpPr>
        <p:spPr>
          <a:xfrm>
            <a:off x="3518355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BF2255-DB8F-8695-3B6A-486FC616FAB1}"/>
              </a:ext>
            </a:extLst>
          </p:cNvPr>
          <p:cNvSpPr/>
          <p:nvPr/>
        </p:nvSpPr>
        <p:spPr>
          <a:xfrm>
            <a:off x="830518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26996BD-BE9C-AC96-21B9-FBEE718CB0F7}"/>
              </a:ext>
            </a:extLst>
          </p:cNvPr>
          <p:cNvSpPr/>
          <p:nvPr/>
        </p:nvSpPr>
        <p:spPr>
          <a:xfrm>
            <a:off x="6206192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75AAED1-A3CC-C71F-F26C-9413C17B766A}"/>
              </a:ext>
            </a:extLst>
          </p:cNvPr>
          <p:cNvSpPr/>
          <p:nvPr/>
        </p:nvSpPr>
        <p:spPr>
          <a:xfrm>
            <a:off x="8894029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1E81F02E-D72D-92D6-19AF-CC28F77AD073}"/>
              </a:ext>
            </a:extLst>
          </p:cNvPr>
          <p:cNvSpPr/>
          <p:nvPr/>
        </p:nvSpPr>
        <p:spPr>
          <a:xfrm>
            <a:off x="3518355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B82820B-A1D2-2DFD-BBDC-B9F69228B21C}"/>
              </a:ext>
            </a:extLst>
          </p:cNvPr>
          <p:cNvSpPr/>
          <p:nvPr/>
        </p:nvSpPr>
        <p:spPr>
          <a:xfrm>
            <a:off x="830518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22E1580-16AE-6ED2-BC7E-220D2E86D594}"/>
              </a:ext>
            </a:extLst>
          </p:cNvPr>
          <p:cNvSpPr/>
          <p:nvPr/>
        </p:nvSpPr>
        <p:spPr>
          <a:xfrm>
            <a:off x="6206192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4AE80F5-E295-5039-76DF-716E6D893D87}"/>
              </a:ext>
            </a:extLst>
          </p:cNvPr>
          <p:cNvSpPr/>
          <p:nvPr/>
        </p:nvSpPr>
        <p:spPr>
          <a:xfrm>
            <a:off x="8894029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20C8DD-C716-B01E-E25B-E99A4509E5D6}"/>
              </a:ext>
            </a:extLst>
          </p:cNvPr>
          <p:cNvGrpSpPr/>
          <p:nvPr/>
        </p:nvGrpSpPr>
        <p:grpSpPr>
          <a:xfrm>
            <a:off x="1169324" y="3600847"/>
            <a:ext cx="1789843" cy="1553143"/>
            <a:chOff x="319755" y="4381524"/>
            <a:chExt cx="2088994" cy="1553143"/>
          </a:xfrm>
        </p:grpSpPr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44075CE1-EA01-D812-69DF-53CAA860518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531226E-1512-2931-61A0-A8A2D783521B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34016F-9C35-DC25-7F89-E7B3E825F23F}"/>
              </a:ext>
            </a:extLst>
          </p:cNvPr>
          <p:cNvGrpSpPr/>
          <p:nvPr/>
        </p:nvGrpSpPr>
        <p:grpSpPr>
          <a:xfrm>
            <a:off x="3857161" y="3600847"/>
            <a:ext cx="1789843" cy="1553143"/>
            <a:chOff x="319755" y="4381524"/>
            <a:chExt cx="2088994" cy="1553143"/>
          </a:xfrm>
        </p:grpSpPr>
        <p:sp>
          <p:nvSpPr>
            <p:cNvPr id="27" name="TextBox 16">
              <a:extLst>
                <a:ext uri="{FF2B5EF4-FFF2-40B4-BE49-F238E27FC236}">
                  <a16:creationId xmlns:a16="http://schemas.microsoft.com/office/drawing/2014/main" id="{FC5DF7D1-48F1-0897-D5A7-CC9A52EE819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377D17-EEEC-BE15-2C6F-5206FD796FB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234504-71FF-DFB2-7D17-70B9DE13809B}"/>
              </a:ext>
            </a:extLst>
          </p:cNvPr>
          <p:cNvGrpSpPr/>
          <p:nvPr/>
        </p:nvGrpSpPr>
        <p:grpSpPr>
          <a:xfrm>
            <a:off x="9232835" y="3600847"/>
            <a:ext cx="1789843" cy="1553143"/>
            <a:chOff x="319755" y="4381524"/>
            <a:chExt cx="2088994" cy="15531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0D1470-6887-A4F7-32F6-838513BCDE78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8D85AE-8145-8DFA-A057-456033423C57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63238-0E36-42A6-273D-48459523F224}"/>
              </a:ext>
            </a:extLst>
          </p:cNvPr>
          <p:cNvGrpSpPr/>
          <p:nvPr/>
        </p:nvGrpSpPr>
        <p:grpSpPr>
          <a:xfrm>
            <a:off x="6544998" y="3600847"/>
            <a:ext cx="1789843" cy="1553143"/>
            <a:chOff x="319755" y="4381524"/>
            <a:chExt cx="2088994" cy="1553143"/>
          </a:xfrm>
        </p:grpSpPr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4DBC278D-043B-CAE3-CED4-852B1F246C5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13C981-2D6E-F0F1-A545-0C5A09D85274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Praesent libero.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20688607-18BD-D5A1-B8DC-31B12026D657}"/>
              </a:ext>
            </a:extLst>
          </p:cNvPr>
          <p:cNvSpPr/>
          <p:nvPr/>
        </p:nvSpPr>
        <p:spPr>
          <a:xfrm>
            <a:off x="9290293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1E5D38C-1BA9-9C67-ECFD-6C763C512CAE}"/>
              </a:ext>
            </a:extLst>
          </p:cNvPr>
          <p:cNvSpPr/>
          <p:nvPr/>
        </p:nvSpPr>
        <p:spPr>
          <a:xfrm>
            <a:off x="6602456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6EE019B-2D66-A902-458E-A4394D64C112}"/>
              </a:ext>
            </a:extLst>
          </p:cNvPr>
          <p:cNvSpPr/>
          <p:nvPr/>
        </p:nvSpPr>
        <p:spPr>
          <a:xfrm>
            <a:off x="3914619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6F342A-0236-45A3-83A9-A13E3F11CD5F}"/>
              </a:ext>
            </a:extLst>
          </p:cNvPr>
          <p:cNvSpPr/>
          <p:nvPr/>
        </p:nvSpPr>
        <p:spPr>
          <a:xfrm>
            <a:off x="1226782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7B1824-0E7B-388F-DC73-8C72895771F4}"/>
              </a:ext>
            </a:extLst>
          </p:cNvPr>
          <p:cNvSpPr/>
          <p:nvPr/>
        </p:nvSpPr>
        <p:spPr>
          <a:xfrm>
            <a:off x="3914619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C9A22E-865D-6047-8781-5CB503ECD64F}"/>
              </a:ext>
            </a:extLst>
          </p:cNvPr>
          <p:cNvSpPr/>
          <p:nvPr/>
        </p:nvSpPr>
        <p:spPr>
          <a:xfrm>
            <a:off x="1226782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BB2A473-3E7F-81D4-35FE-A6008F2C94FE}"/>
              </a:ext>
            </a:extLst>
          </p:cNvPr>
          <p:cNvSpPr/>
          <p:nvPr/>
        </p:nvSpPr>
        <p:spPr>
          <a:xfrm>
            <a:off x="6602456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9094DF5-C58A-C685-D554-AB515AF37858}"/>
              </a:ext>
            </a:extLst>
          </p:cNvPr>
          <p:cNvSpPr/>
          <p:nvPr/>
        </p:nvSpPr>
        <p:spPr>
          <a:xfrm>
            <a:off x="9290293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57A6B5-F083-8AEB-6A23-EB3E65AD2E3A}"/>
              </a:ext>
            </a:extLst>
          </p:cNvPr>
          <p:cNvSpPr/>
          <p:nvPr/>
        </p:nvSpPr>
        <p:spPr>
          <a:xfrm>
            <a:off x="3914619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Text Panels – Slide Template</a:t>
            </a:r>
          </a:p>
        </p:txBody>
      </p:sp>
      <p:pic>
        <p:nvPicPr>
          <p:cNvPr id="11" name="Graphic 8" descr="Head with gears">
            <a:extLst>
              <a:ext uri="{FF2B5EF4-FFF2-40B4-BE49-F238E27FC236}">
                <a16:creationId xmlns:a16="http://schemas.microsoft.com/office/drawing/2014/main" id="{15B6820C-51FD-7CA2-38AC-66C2B12BB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7045" y="1632889"/>
            <a:ext cx="914400" cy="914400"/>
          </a:xfrm>
          <a:prstGeom prst="rect">
            <a:avLst/>
          </a:prstGeom>
        </p:spPr>
      </p:pic>
      <p:pic>
        <p:nvPicPr>
          <p:cNvPr id="19" name="Graphic 9" descr="Eye">
            <a:extLst>
              <a:ext uri="{FF2B5EF4-FFF2-40B4-BE49-F238E27FC236}">
                <a16:creationId xmlns:a16="http://schemas.microsoft.com/office/drawing/2014/main" id="{1BA4B654-0754-53E8-8E3C-B1C5D5A81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4882" y="1632889"/>
            <a:ext cx="914400" cy="914400"/>
          </a:xfrm>
          <a:prstGeom prst="rect">
            <a:avLst/>
          </a:prstGeom>
        </p:spPr>
      </p:pic>
      <p:pic>
        <p:nvPicPr>
          <p:cNvPr id="20" name="Graphic 10" descr="Bullseye">
            <a:extLst>
              <a:ext uri="{FF2B5EF4-FFF2-40B4-BE49-F238E27FC236}">
                <a16:creationId xmlns:a16="http://schemas.microsoft.com/office/drawing/2014/main" id="{C086A731-3689-C9C6-1807-717F8C6F2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2719" y="1632889"/>
            <a:ext cx="914400" cy="914400"/>
          </a:xfrm>
          <a:prstGeom prst="rect">
            <a:avLst/>
          </a:prstGeom>
        </p:spPr>
      </p:pic>
      <p:pic>
        <p:nvPicPr>
          <p:cNvPr id="21" name="Graphic 11" descr="Lights On">
            <a:extLst>
              <a:ext uri="{FF2B5EF4-FFF2-40B4-BE49-F238E27FC236}">
                <a16:creationId xmlns:a16="http://schemas.microsoft.com/office/drawing/2014/main" id="{F1E1676A-312D-B2A3-F394-E8D756541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70556" y="16328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8CC19F6D-B7DE-9F92-0F7F-3A67379D9085}"/>
              </a:ext>
            </a:extLst>
          </p:cNvPr>
          <p:cNvSpPr/>
          <p:nvPr/>
        </p:nvSpPr>
        <p:spPr>
          <a:xfrm>
            <a:off x="3518355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BF2255-DB8F-8695-3B6A-486FC616FAB1}"/>
              </a:ext>
            </a:extLst>
          </p:cNvPr>
          <p:cNvSpPr/>
          <p:nvPr/>
        </p:nvSpPr>
        <p:spPr>
          <a:xfrm>
            <a:off x="830518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426996BD-BE9C-AC96-21B9-FBEE718CB0F7}"/>
              </a:ext>
            </a:extLst>
          </p:cNvPr>
          <p:cNvSpPr/>
          <p:nvPr/>
        </p:nvSpPr>
        <p:spPr>
          <a:xfrm>
            <a:off x="6206192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75AAED1-A3CC-C71F-F26C-9413C17B766A}"/>
              </a:ext>
            </a:extLst>
          </p:cNvPr>
          <p:cNvSpPr/>
          <p:nvPr/>
        </p:nvSpPr>
        <p:spPr>
          <a:xfrm>
            <a:off x="8894029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1E81F02E-D72D-92D6-19AF-CC28F77AD073}"/>
              </a:ext>
            </a:extLst>
          </p:cNvPr>
          <p:cNvSpPr/>
          <p:nvPr/>
        </p:nvSpPr>
        <p:spPr>
          <a:xfrm>
            <a:off x="3518355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B82820B-A1D2-2DFD-BBDC-B9F69228B21C}"/>
              </a:ext>
            </a:extLst>
          </p:cNvPr>
          <p:cNvSpPr/>
          <p:nvPr/>
        </p:nvSpPr>
        <p:spPr>
          <a:xfrm>
            <a:off x="830518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22E1580-16AE-6ED2-BC7E-220D2E86D594}"/>
              </a:ext>
            </a:extLst>
          </p:cNvPr>
          <p:cNvSpPr/>
          <p:nvPr/>
        </p:nvSpPr>
        <p:spPr>
          <a:xfrm>
            <a:off x="6206192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4AE80F5-E295-5039-76DF-716E6D893D87}"/>
              </a:ext>
            </a:extLst>
          </p:cNvPr>
          <p:cNvSpPr/>
          <p:nvPr/>
        </p:nvSpPr>
        <p:spPr>
          <a:xfrm>
            <a:off x="8894029" y="2547289"/>
            <a:ext cx="2467454" cy="317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42" y="0"/>
                </a:moveTo>
                <a:cubicBezTo>
                  <a:pt x="21214" y="0"/>
                  <a:pt x="21600" y="300"/>
                  <a:pt x="21600" y="668"/>
                </a:cubicBezTo>
                <a:lnTo>
                  <a:pt x="21600" y="13198"/>
                </a:lnTo>
                <a:cubicBezTo>
                  <a:pt x="21600" y="17839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7839"/>
                  <a:pt x="0" y="13198"/>
                </a:cubicBezTo>
                <a:lnTo>
                  <a:pt x="0" y="668"/>
                </a:lnTo>
                <a:cubicBezTo>
                  <a:pt x="0" y="300"/>
                  <a:pt x="386" y="0"/>
                  <a:pt x="858" y="0"/>
                </a:cubicBezTo>
                <a:lnTo>
                  <a:pt x="858" y="0"/>
                </a:lnTo>
                <a:cubicBezTo>
                  <a:pt x="1230" y="0"/>
                  <a:pt x="1559" y="189"/>
                  <a:pt x="1674" y="456"/>
                </a:cubicBezTo>
                <a:cubicBezTo>
                  <a:pt x="2990" y="3383"/>
                  <a:pt x="6580" y="5497"/>
                  <a:pt x="10786" y="5497"/>
                </a:cubicBezTo>
                <a:cubicBezTo>
                  <a:pt x="14991" y="5497"/>
                  <a:pt x="18582" y="3394"/>
                  <a:pt x="19898" y="456"/>
                </a:cubicBezTo>
                <a:cubicBezTo>
                  <a:pt x="20041" y="189"/>
                  <a:pt x="20370" y="0"/>
                  <a:pt x="20742" y="0"/>
                </a:cubicBezTo>
                <a:lnTo>
                  <a:pt x="20742" y="0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20C8DD-C716-B01E-E25B-E99A4509E5D6}"/>
              </a:ext>
            </a:extLst>
          </p:cNvPr>
          <p:cNvGrpSpPr/>
          <p:nvPr/>
        </p:nvGrpSpPr>
        <p:grpSpPr>
          <a:xfrm>
            <a:off x="1169324" y="3600847"/>
            <a:ext cx="1789843" cy="1553143"/>
            <a:chOff x="319755" y="4381524"/>
            <a:chExt cx="2088994" cy="1553143"/>
          </a:xfrm>
        </p:grpSpPr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44075CE1-EA01-D812-69DF-53CAA860518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531226E-1512-2931-61A0-A8A2D783521B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34016F-9C35-DC25-7F89-E7B3E825F23F}"/>
              </a:ext>
            </a:extLst>
          </p:cNvPr>
          <p:cNvGrpSpPr/>
          <p:nvPr/>
        </p:nvGrpSpPr>
        <p:grpSpPr>
          <a:xfrm>
            <a:off x="3857161" y="3600847"/>
            <a:ext cx="1789843" cy="1553143"/>
            <a:chOff x="319755" y="4381524"/>
            <a:chExt cx="2088994" cy="1553143"/>
          </a:xfrm>
        </p:grpSpPr>
        <p:sp>
          <p:nvSpPr>
            <p:cNvPr id="27" name="TextBox 16">
              <a:extLst>
                <a:ext uri="{FF2B5EF4-FFF2-40B4-BE49-F238E27FC236}">
                  <a16:creationId xmlns:a16="http://schemas.microsoft.com/office/drawing/2014/main" id="{FC5DF7D1-48F1-0897-D5A7-CC9A52EE819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377D17-EEEC-BE15-2C6F-5206FD796FB5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9234504-71FF-DFB2-7D17-70B9DE13809B}"/>
              </a:ext>
            </a:extLst>
          </p:cNvPr>
          <p:cNvGrpSpPr/>
          <p:nvPr/>
        </p:nvGrpSpPr>
        <p:grpSpPr>
          <a:xfrm>
            <a:off x="9232835" y="3600847"/>
            <a:ext cx="1789843" cy="1553143"/>
            <a:chOff x="319755" y="4381524"/>
            <a:chExt cx="2088994" cy="15531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0D1470-6887-A4F7-32F6-838513BCDE78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8D85AE-8145-8DFA-A057-456033423C57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863238-0E36-42A6-273D-48459523F224}"/>
              </a:ext>
            </a:extLst>
          </p:cNvPr>
          <p:cNvGrpSpPr/>
          <p:nvPr/>
        </p:nvGrpSpPr>
        <p:grpSpPr>
          <a:xfrm>
            <a:off x="6544998" y="3600847"/>
            <a:ext cx="1789843" cy="1553143"/>
            <a:chOff x="319755" y="4381524"/>
            <a:chExt cx="2088994" cy="1553143"/>
          </a:xfrm>
        </p:grpSpPr>
        <p:sp>
          <p:nvSpPr>
            <p:cNvPr id="23" name="TextBox 27">
              <a:extLst>
                <a:ext uri="{FF2B5EF4-FFF2-40B4-BE49-F238E27FC236}">
                  <a16:creationId xmlns:a16="http://schemas.microsoft.com/office/drawing/2014/main" id="{4DBC278D-043B-CAE3-CED4-852B1F246C5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E13C981-2D6E-F0F1-A545-0C5A09D85274}"/>
                </a:ext>
              </a:extLst>
            </p:cNvPr>
            <p:cNvSpPr/>
            <p:nvPr/>
          </p:nvSpPr>
          <p:spPr>
            <a:xfrm>
              <a:off x="319756" y="4765116"/>
              <a:ext cx="2088993" cy="116955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F6EE019B-2D66-A902-458E-A4394D64C112}"/>
              </a:ext>
            </a:extLst>
          </p:cNvPr>
          <p:cNvSpPr/>
          <p:nvPr/>
        </p:nvSpPr>
        <p:spPr>
          <a:xfrm>
            <a:off x="3914619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0688607-18BD-D5A1-B8DC-31B12026D657}"/>
              </a:ext>
            </a:extLst>
          </p:cNvPr>
          <p:cNvSpPr/>
          <p:nvPr/>
        </p:nvSpPr>
        <p:spPr>
          <a:xfrm>
            <a:off x="9290293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6F342A-0236-45A3-83A9-A13E3F11CD5F}"/>
              </a:ext>
            </a:extLst>
          </p:cNvPr>
          <p:cNvSpPr/>
          <p:nvPr/>
        </p:nvSpPr>
        <p:spPr>
          <a:xfrm>
            <a:off x="1226782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1E5D38C-1BA9-9C67-ECFD-6C763C512CAE}"/>
              </a:ext>
            </a:extLst>
          </p:cNvPr>
          <p:cNvSpPr/>
          <p:nvPr/>
        </p:nvSpPr>
        <p:spPr>
          <a:xfrm>
            <a:off x="6602456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27B1824-0E7B-388F-DC73-8C72895771F4}"/>
              </a:ext>
            </a:extLst>
          </p:cNvPr>
          <p:cNvSpPr/>
          <p:nvPr/>
        </p:nvSpPr>
        <p:spPr>
          <a:xfrm>
            <a:off x="3914619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BC9A22E-865D-6047-8781-5CB503ECD64F}"/>
              </a:ext>
            </a:extLst>
          </p:cNvPr>
          <p:cNvSpPr/>
          <p:nvPr/>
        </p:nvSpPr>
        <p:spPr>
          <a:xfrm>
            <a:off x="1226782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BB2A473-3E7F-81D4-35FE-A6008F2C94FE}"/>
              </a:ext>
            </a:extLst>
          </p:cNvPr>
          <p:cNvSpPr/>
          <p:nvPr/>
        </p:nvSpPr>
        <p:spPr>
          <a:xfrm>
            <a:off x="6602456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9094DF5-C58A-C685-D554-AB515AF37858}"/>
              </a:ext>
            </a:extLst>
          </p:cNvPr>
          <p:cNvSpPr/>
          <p:nvPr/>
        </p:nvSpPr>
        <p:spPr>
          <a:xfrm>
            <a:off x="9290293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D57A6B5-F083-8AEB-6A23-EB3E65AD2E3A}"/>
              </a:ext>
            </a:extLst>
          </p:cNvPr>
          <p:cNvSpPr/>
          <p:nvPr/>
        </p:nvSpPr>
        <p:spPr>
          <a:xfrm>
            <a:off x="3914619" y="1393097"/>
            <a:ext cx="1674927" cy="1674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1" y="21600"/>
                </a:moveTo>
                <a:lnTo>
                  <a:pt x="10811" y="21600"/>
                </a:lnTo>
                <a:cubicBezTo>
                  <a:pt x="4847" y="21600"/>
                  <a:pt x="0" y="16753"/>
                  <a:pt x="0" y="10789"/>
                </a:cubicBezTo>
                <a:lnTo>
                  <a:pt x="0" y="2992"/>
                </a:lnTo>
                <a:cubicBezTo>
                  <a:pt x="0" y="1328"/>
                  <a:pt x="1349" y="0"/>
                  <a:pt x="2992" y="0"/>
                </a:cubicBezTo>
                <a:lnTo>
                  <a:pt x="18608" y="0"/>
                </a:lnTo>
                <a:cubicBezTo>
                  <a:pt x="20272" y="0"/>
                  <a:pt x="21600" y="1349"/>
                  <a:pt x="21600" y="2992"/>
                </a:cubicBezTo>
                <a:lnTo>
                  <a:pt x="21600" y="10789"/>
                </a:lnTo>
                <a:cubicBezTo>
                  <a:pt x="21600" y="16774"/>
                  <a:pt x="16774" y="21600"/>
                  <a:pt x="10811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Text Panels – Slide Template</a:t>
            </a:r>
          </a:p>
        </p:txBody>
      </p:sp>
      <p:pic>
        <p:nvPicPr>
          <p:cNvPr id="11" name="Graphic 8" descr="Head with gears">
            <a:extLst>
              <a:ext uri="{FF2B5EF4-FFF2-40B4-BE49-F238E27FC236}">
                <a16:creationId xmlns:a16="http://schemas.microsoft.com/office/drawing/2014/main" id="{15B6820C-51FD-7CA2-38AC-66C2B12BB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7045" y="1632889"/>
            <a:ext cx="914400" cy="914400"/>
          </a:xfrm>
          <a:prstGeom prst="rect">
            <a:avLst/>
          </a:prstGeom>
        </p:spPr>
      </p:pic>
      <p:pic>
        <p:nvPicPr>
          <p:cNvPr id="19" name="Graphic 9" descr="Eye">
            <a:extLst>
              <a:ext uri="{FF2B5EF4-FFF2-40B4-BE49-F238E27FC236}">
                <a16:creationId xmlns:a16="http://schemas.microsoft.com/office/drawing/2014/main" id="{1BA4B654-0754-53E8-8E3C-B1C5D5A81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4882" y="1632889"/>
            <a:ext cx="914400" cy="914400"/>
          </a:xfrm>
          <a:prstGeom prst="rect">
            <a:avLst/>
          </a:prstGeom>
        </p:spPr>
      </p:pic>
      <p:pic>
        <p:nvPicPr>
          <p:cNvPr id="20" name="Graphic 10" descr="Bullseye">
            <a:extLst>
              <a:ext uri="{FF2B5EF4-FFF2-40B4-BE49-F238E27FC236}">
                <a16:creationId xmlns:a16="http://schemas.microsoft.com/office/drawing/2014/main" id="{C086A731-3689-C9C6-1807-717F8C6F2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82719" y="1632889"/>
            <a:ext cx="914400" cy="914400"/>
          </a:xfrm>
          <a:prstGeom prst="rect">
            <a:avLst/>
          </a:prstGeom>
        </p:spPr>
      </p:pic>
      <p:pic>
        <p:nvPicPr>
          <p:cNvPr id="21" name="Graphic 11" descr="Lights On">
            <a:extLst>
              <a:ext uri="{FF2B5EF4-FFF2-40B4-BE49-F238E27FC236}">
                <a16:creationId xmlns:a16="http://schemas.microsoft.com/office/drawing/2014/main" id="{F1E1676A-312D-B2A3-F394-E8D756541B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70556" y="16328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1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209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Text Panels – Slide Template</vt:lpstr>
      <vt:lpstr>Neumorphic Text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Text Panels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2024-01-10T18:20:29Z</dcterms:modified>
  <cp:category>Text &amp; Tables</cp:category>
</cp:coreProperties>
</file>