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24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0576F76A-1CF4-F0B0-3A42-AB0E69E091D0}"/>
              </a:ext>
            </a:extLst>
          </p:cNvPr>
          <p:cNvGrpSpPr/>
          <p:nvPr/>
        </p:nvGrpSpPr>
        <p:grpSpPr>
          <a:xfrm>
            <a:off x="2187990" y="1919291"/>
            <a:ext cx="1435608" cy="1435608"/>
            <a:chOff x="2187990" y="1919291"/>
            <a:chExt cx="1435608" cy="143560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7F0DBD1-3286-7993-18F8-6FDC219A4E06}"/>
                </a:ext>
              </a:extLst>
            </p:cNvPr>
            <p:cNvSpPr/>
            <p:nvPr/>
          </p:nvSpPr>
          <p:spPr>
            <a:xfrm>
              <a:off x="2187990" y="1919291"/>
              <a:ext cx="1435608" cy="14356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E346661-11D2-68C1-FE0E-34604D35AD63}"/>
                </a:ext>
              </a:extLst>
            </p:cNvPr>
            <p:cNvSpPr/>
            <p:nvPr/>
          </p:nvSpPr>
          <p:spPr>
            <a:xfrm>
              <a:off x="2187990" y="1919291"/>
              <a:ext cx="1435608" cy="14356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4086634-B54E-429F-AC53-E791F5EE8332}"/>
              </a:ext>
            </a:extLst>
          </p:cNvPr>
          <p:cNvGrpSpPr>
            <a:grpSpLocks noChangeAspect="1"/>
          </p:cNvGrpSpPr>
          <p:nvPr/>
        </p:nvGrpSpPr>
        <p:grpSpPr>
          <a:xfrm>
            <a:off x="3866169" y="2929046"/>
            <a:ext cx="2176272" cy="2176272"/>
            <a:chOff x="9094660" y="1419321"/>
            <a:chExt cx="1663059" cy="1664208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D334E33-99F0-A7DC-5C1C-3DE2E2EA19C5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96EC9C2-DD60-54D0-C84B-1AB72E0A44D4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804103-EB47-DED8-80BC-FA96B6B7F397}"/>
              </a:ext>
            </a:extLst>
          </p:cNvPr>
          <p:cNvGrpSpPr>
            <a:grpSpLocks noChangeAspect="1"/>
          </p:cNvGrpSpPr>
          <p:nvPr/>
        </p:nvGrpSpPr>
        <p:grpSpPr>
          <a:xfrm>
            <a:off x="6336096" y="1757766"/>
            <a:ext cx="1828800" cy="1828800"/>
            <a:chOff x="9094660" y="1419321"/>
            <a:chExt cx="1663059" cy="166420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BB372F3-60E5-1BE8-F68C-2F15C0D2E53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7C83809-050A-34B8-41E6-A6C1A6F33EA4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1FC27-653C-7CF6-8283-DF7AACC89F49}"/>
              </a:ext>
            </a:extLst>
          </p:cNvPr>
          <p:cNvGrpSpPr>
            <a:grpSpLocks noChangeAspect="1"/>
          </p:cNvGrpSpPr>
          <p:nvPr/>
        </p:nvGrpSpPr>
        <p:grpSpPr>
          <a:xfrm>
            <a:off x="8149938" y="3593377"/>
            <a:ext cx="1435608" cy="1435608"/>
            <a:chOff x="9094660" y="1419321"/>
            <a:chExt cx="1663059" cy="1664208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7CD7E28-AA39-D58C-AB2A-84D789E91170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617C83D-9FF2-15CC-D915-BDE6236EC61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Strategy Neumorphic – Slide Template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EF4CE80-A1A6-D24A-3463-F6B5E8DBF1AB}"/>
              </a:ext>
            </a:extLst>
          </p:cNvPr>
          <p:cNvSpPr/>
          <p:nvPr/>
        </p:nvSpPr>
        <p:spPr>
          <a:xfrm>
            <a:off x="1777107" y="1327839"/>
            <a:ext cx="8217257" cy="420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6" y="21600"/>
                </a:moveTo>
                <a:cubicBezTo>
                  <a:pt x="6542" y="21600"/>
                  <a:pt x="4961" y="19210"/>
                  <a:pt x="4509" y="15786"/>
                </a:cubicBezTo>
                <a:cubicBezTo>
                  <a:pt x="4379" y="14788"/>
                  <a:pt x="4393" y="13729"/>
                  <a:pt x="4549" y="12722"/>
                </a:cubicBezTo>
                <a:lnTo>
                  <a:pt x="5293" y="7994"/>
                </a:lnTo>
                <a:cubicBezTo>
                  <a:pt x="5521" y="6532"/>
                  <a:pt x="5391" y="4982"/>
                  <a:pt x="4939" y="3739"/>
                </a:cubicBezTo>
                <a:cubicBezTo>
                  <a:pt x="4496" y="2530"/>
                  <a:pt x="3815" y="1804"/>
                  <a:pt x="3063" y="1760"/>
                </a:cubicBezTo>
                <a:cubicBezTo>
                  <a:pt x="3036" y="1760"/>
                  <a:pt x="3004" y="1760"/>
                  <a:pt x="2978" y="1760"/>
                </a:cubicBezTo>
                <a:cubicBezTo>
                  <a:pt x="1581" y="1760"/>
                  <a:pt x="448" y="3984"/>
                  <a:pt x="448" y="6707"/>
                </a:cubicBezTo>
                <a:cubicBezTo>
                  <a:pt x="448" y="6952"/>
                  <a:pt x="349" y="7145"/>
                  <a:pt x="224" y="7145"/>
                </a:cubicBezTo>
                <a:cubicBezTo>
                  <a:pt x="99" y="7145"/>
                  <a:pt x="0" y="6952"/>
                  <a:pt x="0" y="6707"/>
                </a:cubicBezTo>
                <a:cubicBezTo>
                  <a:pt x="0" y="3493"/>
                  <a:pt x="1334" y="884"/>
                  <a:pt x="2978" y="884"/>
                </a:cubicBezTo>
                <a:cubicBezTo>
                  <a:pt x="3013" y="884"/>
                  <a:pt x="3045" y="884"/>
                  <a:pt x="3081" y="884"/>
                </a:cubicBezTo>
                <a:cubicBezTo>
                  <a:pt x="3972" y="946"/>
                  <a:pt x="4782" y="1804"/>
                  <a:pt x="5306" y="3231"/>
                </a:cubicBezTo>
                <a:cubicBezTo>
                  <a:pt x="5843" y="4702"/>
                  <a:pt x="5996" y="6532"/>
                  <a:pt x="5722" y="8248"/>
                </a:cubicBezTo>
                <a:lnTo>
                  <a:pt x="4979" y="12976"/>
                </a:lnTo>
                <a:cubicBezTo>
                  <a:pt x="4845" y="13825"/>
                  <a:pt x="4831" y="14727"/>
                  <a:pt x="4943" y="15559"/>
                </a:cubicBezTo>
                <a:cubicBezTo>
                  <a:pt x="5346" y="18597"/>
                  <a:pt x="6743" y="20716"/>
                  <a:pt x="8346" y="20716"/>
                </a:cubicBezTo>
                <a:cubicBezTo>
                  <a:pt x="9761" y="20716"/>
                  <a:pt x="11033" y="19070"/>
                  <a:pt x="11584" y="16513"/>
                </a:cubicBezTo>
                <a:cubicBezTo>
                  <a:pt x="11834" y="15349"/>
                  <a:pt x="11875" y="14018"/>
                  <a:pt x="11696" y="12748"/>
                </a:cubicBezTo>
                <a:lnTo>
                  <a:pt x="11100" y="8528"/>
                </a:lnTo>
                <a:cubicBezTo>
                  <a:pt x="10813" y="6505"/>
                  <a:pt x="11019" y="4378"/>
                  <a:pt x="11655" y="2697"/>
                </a:cubicBezTo>
                <a:cubicBezTo>
                  <a:pt x="12282" y="1042"/>
                  <a:pt x="13236" y="61"/>
                  <a:pt x="14279" y="0"/>
                </a:cubicBezTo>
                <a:cubicBezTo>
                  <a:pt x="14315" y="0"/>
                  <a:pt x="14346" y="0"/>
                  <a:pt x="14382" y="0"/>
                </a:cubicBezTo>
                <a:cubicBezTo>
                  <a:pt x="15694" y="0"/>
                  <a:pt x="16885" y="1418"/>
                  <a:pt x="17494" y="3695"/>
                </a:cubicBezTo>
                <a:cubicBezTo>
                  <a:pt x="17879" y="5140"/>
                  <a:pt x="17910" y="6847"/>
                  <a:pt x="17584" y="8379"/>
                </a:cubicBezTo>
                <a:lnTo>
                  <a:pt x="16446" y="13685"/>
                </a:lnTo>
                <a:cubicBezTo>
                  <a:pt x="16137" y="15121"/>
                  <a:pt x="16213" y="16758"/>
                  <a:pt x="16643" y="18072"/>
                </a:cubicBezTo>
                <a:cubicBezTo>
                  <a:pt x="17069" y="19367"/>
                  <a:pt x="17758" y="20138"/>
                  <a:pt x="18537" y="20190"/>
                </a:cubicBezTo>
                <a:cubicBezTo>
                  <a:pt x="18564" y="20190"/>
                  <a:pt x="18596" y="20190"/>
                  <a:pt x="18622" y="20190"/>
                </a:cubicBezTo>
                <a:cubicBezTo>
                  <a:pt x="20019" y="20190"/>
                  <a:pt x="21152" y="17966"/>
                  <a:pt x="21152" y="15243"/>
                </a:cubicBezTo>
                <a:cubicBezTo>
                  <a:pt x="21152" y="14998"/>
                  <a:pt x="21251" y="14806"/>
                  <a:pt x="21376" y="14806"/>
                </a:cubicBezTo>
                <a:cubicBezTo>
                  <a:pt x="21501" y="14806"/>
                  <a:pt x="21600" y="14998"/>
                  <a:pt x="21600" y="15243"/>
                </a:cubicBezTo>
                <a:cubicBezTo>
                  <a:pt x="21600" y="18457"/>
                  <a:pt x="20266" y="21066"/>
                  <a:pt x="18622" y="21066"/>
                </a:cubicBezTo>
                <a:cubicBezTo>
                  <a:pt x="18587" y="21066"/>
                  <a:pt x="18555" y="21066"/>
                  <a:pt x="18519" y="21066"/>
                </a:cubicBezTo>
                <a:cubicBezTo>
                  <a:pt x="17593" y="21005"/>
                  <a:pt x="16769" y="20085"/>
                  <a:pt x="16263" y="18544"/>
                </a:cubicBezTo>
                <a:cubicBezTo>
                  <a:pt x="15752" y="16986"/>
                  <a:pt x="15667" y="15042"/>
                  <a:pt x="16030" y="13343"/>
                </a:cubicBezTo>
                <a:lnTo>
                  <a:pt x="17167" y="8038"/>
                </a:lnTo>
                <a:cubicBezTo>
                  <a:pt x="17445" y="6742"/>
                  <a:pt x="17418" y="5306"/>
                  <a:pt x="17096" y="4098"/>
                </a:cubicBezTo>
                <a:cubicBezTo>
                  <a:pt x="16563" y="2110"/>
                  <a:pt x="15524" y="876"/>
                  <a:pt x="14382" y="876"/>
                </a:cubicBezTo>
                <a:cubicBezTo>
                  <a:pt x="14351" y="876"/>
                  <a:pt x="14324" y="876"/>
                  <a:pt x="14293" y="876"/>
                </a:cubicBezTo>
                <a:cubicBezTo>
                  <a:pt x="13388" y="928"/>
                  <a:pt x="12560" y="1777"/>
                  <a:pt x="12018" y="3213"/>
                </a:cubicBezTo>
                <a:cubicBezTo>
                  <a:pt x="11463" y="4684"/>
                  <a:pt x="11284" y="6532"/>
                  <a:pt x="11534" y="8292"/>
                </a:cubicBezTo>
                <a:lnTo>
                  <a:pt x="12130" y="12512"/>
                </a:lnTo>
                <a:cubicBezTo>
                  <a:pt x="12336" y="13965"/>
                  <a:pt x="12287" y="15506"/>
                  <a:pt x="12000" y="16854"/>
                </a:cubicBezTo>
                <a:cubicBezTo>
                  <a:pt x="11373" y="19744"/>
                  <a:pt x="9940" y="21600"/>
                  <a:pt x="8346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EBDB-1A33-9583-A374-22E2CF397A8A}"/>
              </a:ext>
            </a:extLst>
          </p:cNvPr>
          <p:cNvGrpSpPr/>
          <p:nvPr/>
        </p:nvGrpSpPr>
        <p:grpSpPr>
          <a:xfrm>
            <a:off x="1000218" y="3503102"/>
            <a:ext cx="2342252" cy="1553143"/>
            <a:chOff x="319755" y="4381524"/>
            <a:chExt cx="2088994" cy="1553143"/>
          </a:xfrm>
        </p:grpSpPr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4FA7ACD2-0208-B573-AC5F-EE59669CD5B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B44A09A-78A0-26CD-79C6-54F687614923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13873D-C69B-8F9B-7F5E-1AD9E6631CC2}"/>
              </a:ext>
            </a:extLst>
          </p:cNvPr>
          <p:cNvGrpSpPr/>
          <p:nvPr/>
        </p:nvGrpSpPr>
        <p:grpSpPr>
          <a:xfrm>
            <a:off x="8849531" y="2118012"/>
            <a:ext cx="2342252" cy="1553143"/>
            <a:chOff x="319755" y="4381524"/>
            <a:chExt cx="2088994" cy="1553143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EB8785FB-23E4-0FE2-F9F1-AC3C7D94600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D4BB3D4-C140-33C9-B78F-B4C50A67B8B0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D20B6-7D1E-6A79-5C69-37D4B44EFCF6}"/>
              </a:ext>
            </a:extLst>
          </p:cNvPr>
          <p:cNvGrpSpPr/>
          <p:nvPr/>
        </p:nvGrpSpPr>
        <p:grpSpPr>
          <a:xfrm>
            <a:off x="4192287" y="1349539"/>
            <a:ext cx="1564239" cy="1337699"/>
            <a:chOff x="319755" y="4381524"/>
            <a:chExt cx="2088994" cy="1337699"/>
          </a:xfrm>
        </p:grpSpPr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82B28740-24D4-6BC9-0CC9-7A029AFF826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6C7DE9-8BC1-305C-030C-7DF8A467CE19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EE6393-C377-6AC6-E555-CA3877C03AA8}"/>
              </a:ext>
            </a:extLst>
          </p:cNvPr>
          <p:cNvGrpSpPr/>
          <p:nvPr/>
        </p:nvGrpSpPr>
        <p:grpSpPr>
          <a:xfrm>
            <a:off x="6521005" y="4092739"/>
            <a:ext cx="1148297" cy="1337699"/>
            <a:chOff x="319755" y="4381524"/>
            <a:chExt cx="2088994" cy="1337699"/>
          </a:xfrm>
        </p:grpSpPr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0FB3D2C4-4CDC-3F37-BF53-964064078A6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5493D1-BD4B-B435-9DCB-8ACDE66F1056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pic>
        <p:nvPicPr>
          <p:cNvPr id="16" name="Graphic 23" descr="Head with gears">
            <a:extLst>
              <a:ext uri="{FF2B5EF4-FFF2-40B4-BE49-F238E27FC236}">
                <a16:creationId xmlns:a16="http://schemas.microsoft.com/office/drawing/2014/main" id="{C7599A28-EEC0-023C-D842-584DDF9B2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8594" y="2179895"/>
            <a:ext cx="914400" cy="914400"/>
          </a:xfrm>
          <a:prstGeom prst="rect">
            <a:avLst/>
          </a:prstGeom>
        </p:spPr>
      </p:pic>
      <p:pic>
        <p:nvPicPr>
          <p:cNvPr id="17" name="Graphic 24" descr="Eye">
            <a:extLst>
              <a:ext uri="{FF2B5EF4-FFF2-40B4-BE49-F238E27FC236}">
                <a16:creationId xmlns:a16="http://schemas.microsoft.com/office/drawing/2014/main" id="{EEDC353C-F7C9-8688-6CE0-0991043B4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2615" y="3255492"/>
            <a:ext cx="1523381" cy="1523381"/>
          </a:xfrm>
          <a:prstGeom prst="rect">
            <a:avLst/>
          </a:prstGeom>
        </p:spPr>
      </p:pic>
      <p:pic>
        <p:nvPicPr>
          <p:cNvPr id="18" name="Graphic 25" descr="Bullseye">
            <a:extLst>
              <a:ext uri="{FF2B5EF4-FFF2-40B4-BE49-F238E27FC236}">
                <a16:creationId xmlns:a16="http://schemas.microsoft.com/office/drawing/2014/main" id="{1567DD0B-E7C4-CD96-C3D1-B2B9AAF3A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0542" y="3853981"/>
            <a:ext cx="914400" cy="914400"/>
          </a:xfrm>
          <a:prstGeom prst="rect">
            <a:avLst/>
          </a:prstGeom>
        </p:spPr>
      </p:pic>
      <p:pic>
        <p:nvPicPr>
          <p:cNvPr id="19" name="Graphic 26" descr="Lights On">
            <a:extLst>
              <a:ext uri="{FF2B5EF4-FFF2-40B4-BE49-F238E27FC236}">
                <a16:creationId xmlns:a16="http://schemas.microsoft.com/office/drawing/2014/main" id="{17B0B533-081F-5DF7-AFC4-E04A83D41B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2625" y="2024295"/>
            <a:ext cx="1295742" cy="129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395B0DD-97D7-1F1B-F164-F9D5DA7E6653}"/>
              </a:ext>
            </a:extLst>
          </p:cNvPr>
          <p:cNvGrpSpPr>
            <a:grpSpLocks noChangeAspect="1"/>
          </p:cNvGrpSpPr>
          <p:nvPr/>
        </p:nvGrpSpPr>
        <p:grpSpPr>
          <a:xfrm>
            <a:off x="2188981" y="1919291"/>
            <a:ext cx="1434617" cy="1435608"/>
            <a:chOff x="3556192" y="4135398"/>
            <a:chExt cx="1663059" cy="1664208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F6ACCEB-8EA3-4DE9-2C88-2F90202E69D1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65C83E8-453C-97FD-FAA8-2F228F16904E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41F5D6-15EE-AAB4-FFA7-AB2861EE4BB9}"/>
              </a:ext>
            </a:extLst>
          </p:cNvPr>
          <p:cNvGrpSpPr>
            <a:grpSpLocks noChangeAspect="1"/>
          </p:cNvGrpSpPr>
          <p:nvPr/>
        </p:nvGrpSpPr>
        <p:grpSpPr>
          <a:xfrm>
            <a:off x="3866169" y="2929046"/>
            <a:ext cx="2176272" cy="2176272"/>
            <a:chOff x="3556192" y="4135398"/>
            <a:chExt cx="1663059" cy="166420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5F2E737-E08C-1B82-C603-280F1C6E135C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3DE6B92-2D70-8885-1A11-B933D90C5B7A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3274E2C-1534-A151-F629-F6CC93F8B05B}"/>
              </a:ext>
            </a:extLst>
          </p:cNvPr>
          <p:cNvGrpSpPr>
            <a:grpSpLocks noChangeAspect="1"/>
          </p:cNvGrpSpPr>
          <p:nvPr/>
        </p:nvGrpSpPr>
        <p:grpSpPr>
          <a:xfrm>
            <a:off x="6337359" y="1757766"/>
            <a:ext cx="1827537" cy="1828800"/>
            <a:chOff x="3556192" y="4135398"/>
            <a:chExt cx="1663059" cy="166420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BDAFAD9-B844-E142-04DC-9FF5BB620218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83AE616-9AC0-4121-6286-B7457FE16782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288FDA9-62B8-E2AE-124A-4ECA4F734AF9}"/>
              </a:ext>
            </a:extLst>
          </p:cNvPr>
          <p:cNvGrpSpPr>
            <a:grpSpLocks noChangeAspect="1"/>
          </p:cNvGrpSpPr>
          <p:nvPr/>
        </p:nvGrpSpPr>
        <p:grpSpPr>
          <a:xfrm>
            <a:off x="8149938" y="3593377"/>
            <a:ext cx="1435608" cy="1435608"/>
            <a:chOff x="3556192" y="4135398"/>
            <a:chExt cx="1663059" cy="1664208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0B82867-6929-8D7E-1764-54FDC4DFFF52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28B96F0-FC28-21D7-F0AB-D92F167ADCFD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lang="en-US" sz="32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Strategy Neumorphic – Slide Template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EF4CE80-A1A6-D24A-3463-F6B5E8DBF1AB}"/>
              </a:ext>
            </a:extLst>
          </p:cNvPr>
          <p:cNvSpPr/>
          <p:nvPr/>
        </p:nvSpPr>
        <p:spPr>
          <a:xfrm>
            <a:off x="1777107" y="1327839"/>
            <a:ext cx="8217257" cy="420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6" y="21600"/>
                </a:moveTo>
                <a:cubicBezTo>
                  <a:pt x="6542" y="21600"/>
                  <a:pt x="4961" y="19210"/>
                  <a:pt x="4509" y="15786"/>
                </a:cubicBezTo>
                <a:cubicBezTo>
                  <a:pt x="4379" y="14788"/>
                  <a:pt x="4393" y="13729"/>
                  <a:pt x="4549" y="12722"/>
                </a:cubicBezTo>
                <a:lnTo>
                  <a:pt x="5293" y="7994"/>
                </a:lnTo>
                <a:cubicBezTo>
                  <a:pt x="5521" y="6532"/>
                  <a:pt x="5391" y="4982"/>
                  <a:pt x="4939" y="3739"/>
                </a:cubicBezTo>
                <a:cubicBezTo>
                  <a:pt x="4496" y="2530"/>
                  <a:pt x="3815" y="1804"/>
                  <a:pt x="3063" y="1760"/>
                </a:cubicBezTo>
                <a:cubicBezTo>
                  <a:pt x="3036" y="1760"/>
                  <a:pt x="3004" y="1760"/>
                  <a:pt x="2978" y="1760"/>
                </a:cubicBezTo>
                <a:cubicBezTo>
                  <a:pt x="1581" y="1760"/>
                  <a:pt x="448" y="3984"/>
                  <a:pt x="448" y="6707"/>
                </a:cubicBezTo>
                <a:cubicBezTo>
                  <a:pt x="448" y="6952"/>
                  <a:pt x="349" y="7145"/>
                  <a:pt x="224" y="7145"/>
                </a:cubicBezTo>
                <a:cubicBezTo>
                  <a:pt x="99" y="7145"/>
                  <a:pt x="0" y="6952"/>
                  <a:pt x="0" y="6707"/>
                </a:cubicBezTo>
                <a:cubicBezTo>
                  <a:pt x="0" y="3493"/>
                  <a:pt x="1334" y="884"/>
                  <a:pt x="2978" y="884"/>
                </a:cubicBezTo>
                <a:cubicBezTo>
                  <a:pt x="3013" y="884"/>
                  <a:pt x="3045" y="884"/>
                  <a:pt x="3081" y="884"/>
                </a:cubicBezTo>
                <a:cubicBezTo>
                  <a:pt x="3972" y="946"/>
                  <a:pt x="4782" y="1804"/>
                  <a:pt x="5306" y="3231"/>
                </a:cubicBezTo>
                <a:cubicBezTo>
                  <a:pt x="5843" y="4702"/>
                  <a:pt x="5996" y="6532"/>
                  <a:pt x="5722" y="8248"/>
                </a:cubicBezTo>
                <a:lnTo>
                  <a:pt x="4979" y="12976"/>
                </a:lnTo>
                <a:cubicBezTo>
                  <a:pt x="4845" y="13825"/>
                  <a:pt x="4831" y="14727"/>
                  <a:pt x="4943" y="15559"/>
                </a:cubicBezTo>
                <a:cubicBezTo>
                  <a:pt x="5346" y="18597"/>
                  <a:pt x="6743" y="20716"/>
                  <a:pt x="8346" y="20716"/>
                </a:cubicBezTo>
                <a:cubicBezTo>
                  <a:pt x="9761" y="20716"/>
                  <a:pt x="11033" y="19070"/>
                  <a:pt x="11584" y="16513"/>
                </a:cubicBezTo>
                <a:cubicBezTo>
                  <a:pt x="11834" y="15349"/>
                  <a:pt x="11875" y="14018"/>
                  <a:pt x="11696" y="12748"/>
                </a:cubicBezTo>
                <a:lnTo>
                  <a:pt x="11100" y="8528"/>
                </a:lnTo>
                <a:cubicBezTo>
                  <a:pt x="10813" y="6505"/>
                  <a:pt x="11019" y="4378"/>
                  <a:pt x="11655" y="2697"/>
                </a:cubicBezTo>
                <a:cubicBezTo>
                  <a:pt x="12282" y="1042"/>
                  <a:pt x="13236" y="61"/>
                  <a:pt x="14279" y="0"/>
                </a:cubicBezTo>
                <a:cubicBezTo>
                  <a:pt x="14315" y="0"/>
                  <a:pt x="14346" y="0"/>
                  <a:pt x="14382" y="0"/>
                </a:cubicBezTo>
                <a:cubicBezTo>
                  <a:pt x="15694" y="0"/>
                  <a:pt x="16885" y="1418"/>
                  <a:pt x="17494" y="3695"/>
                </a:cubicBezTo>
                <a:cubicBezTo>
                  <a:pt x="17879" y="5140"/>
                  <a:pt x="17910" y="6847"/>
                  <a:pt x="17584" y="8379"/>
                </a:cubicBezTo>
                <a:lnTo>
                  <a:pt x="16446" y="13685"/>
                </a:lnTo>
                <a:cubicBezTo>
                  <a:pt x="16137" y="15121"/>
                  <a:pt x="16213" y="16758"/>
                  <a:pt x="16643" y="18072"/>
                </a:cubicBezTo>
                <a:cubicBezTo>
                  <a:pt x="17069" y="19367"/>
                  <a:pt x="17758" y="20138"/>
                  <a:pt x="18537" y="20190"/>
                </a:cubicBezTo>
                <a:cubicBezTo>
                  <a:pt x="18564" y="20190"/>
                  <a:pt x="18596" y="20190"/>
                  <a:pt x="18622" y="20190"/>
                </a:cubicBezTo>
                <a:cubicBezTo>
                  <a:pt x="20019" y="20190"/>
                  <a:pt x="21152" y="17966"/>
                  <a:pt x="21152" y="15243"/>
                </a:cubicBezTo>
                <a:cubicBezTo>
                  <a:pt x="21152" y="14998"/>
                  <a:pt x="21251" y="14806"/>
                  <a:pt x="21376" y="14806"/>
                </a:cubicBezTo>
                <a:cubicBezTo>
                  <a:pt x="21501" y="14806"/>
                  <a:pt x="21600" y="14998"/>
                  <a:pt x="21600" y="15243"/>
                </a:cubicBezTo>
                <a:cubicBezTo>
                  <a:pt x="21600" y="18457"/>
                  <a:pt x="20266" y="21066"/>
                  <a:pt x="18622" y="21066"/>
                </a:cubicBezTo>
                <a:cubicBezTo>
                  <a:pt x="18587" y="21066"/>
                  <a:pt x="18555" y="21066"/>
                  <a:pt x="18519" y="21066"/>
                </a:cubicBezTo>
                <a:cubicBezTo>
                  <a:pt x="17593" y="21005"/>
                  <a:pt x="16769" y="20085"/>
                  <a:pt x="16263" y="18544"/>
                </a:cubicBezTo>
                <a:cubicBezTo>
                  <a:pt x="15752" y="16986"/>
                  <a:pt x="15667" y="15042"/>
                  <a:pt x="16030" y="13343"/>
                </a:cubicBezTo>
                <a:lnTo>
                  <a:pt x="17167" y="8038"/>
                </a:lnTo>
                <a:cubicBezTo>
                  <a:pt x="17445" y="6742"/>
                  <a:pt x="17418" y="5306"/>
                  <a:pt x="17096" y="4098"/>
                </a:cubicBezTo>
                <a:cubicBezTo>
                  <a:pt x="16563" y="2110"/>
                  <a:pt x="15524" y="876"/>
                  <a:pt x="14382" y="876"/>
                </a:cubicBezTo>
                <a:cubicBezTo>
                  <a:pt x="14351" y="876"/>
                  <a:pt x="14324" y="876"/>
                  <a:pt x="14293" y="876"/>
                </a:cubicBezTo>
                <a:cubicBezTo>
                  <a:pt x="13388" y="928"/>
                  <a:pt x="12560" y="1777"/>
                  <a:pt x="12018" y="3213"/>
                </a:cubicBezTo>
                <a:cubicBezTo>
                  <a:pt x="11463" y="4684"/>
                  <a:pt x="11284" y="6532"/>
                  <a:pt x="11534" y="8292"/>
                </a:cubicBezTo>
                <a:lnTo>
                  <a:pt x="12130" y="12512"/>
                </a:lnTo>
                <a:cubicBezTo>
                  <a:pt x="12336" y="13965"/>
                  <a:pt x="12287" y="15506"/>
                  <a:pt x="12000" y="16854"/>
                </a:cubicBezTo>
                <a:cubicBezTo>
                  <a:pt x="11373" y="19744"/>
                  <a:pt x="9940" y="21600"/>
                  <a:pt x="8346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EBDB-1A33-9583-A374-22E2CF397A8A}"/>
              </a:ext>
            </a:extLst>
          </p:cNvPr>
          <p:cNvGrpSpPr/>
          <p:nvPr/>
        </p:nvGrpSpPr>
        <p:grpSpPr>
          <a:xfrm>
            <a:off x="1000218" y="3503102"/>
            <a:ext cx="2342252" cy="1553143"/>
            <a:chOff x="319755" y="4381524"/>
            <a:chExt cx="2088994" cy="1553143"/>
          </a:xfrm>
        </p:grpSpPr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4FA7ACD2-0208-B573-AC5F-EE59669CD5B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B44A09A-78A0-26CD-79C6-54F687614923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13873D-C69B-8F9B-7F5E-1AD9E6631CC2}"/>
              </a:ext>
            </a:extLst>
          </p:cNvPr>
          <p:cNvGrpSpPr/>
          <p:nvPr/>
        </p:nvGrpSpPr>
        <p:grpSpPr>
          <a:xfrm>
            <a:off x="8849531" y="2118012"/>
            <a:ext cx="2342252" cy="1553143"/>
            <a:chOff x="319755" y="4381524"/>
            <a:chExt cx="2088994" cy="1553143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EB8785FB-23E4-0FE2-F9F1-AC3C7D94600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D4BB3D4-C140-33C9-B78F-B4C50A67B8B0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D20B6-7D1E-6A79-5C69-37D4B44EFCF6}"/>
              </a:ext>
            </a:extLst>
          </p:cNvPr>
          <p:cNvGrpSpPr/>
          <p:nvPr/>
        </p:nvGrpSpPr>
        <p:grpSpPr>
          <a:xfrm>
            <a:off x="4192287" y="1349539"/>
            <a:ext cx="1564239" cy="1337699"/>
            <a:chOff x="319755" y="4381524"/>
            <a:chExt cx="2088994" cy="1337699"/>
          </a:xfrm>
        </p:grpSpPr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82B28740-24D4-6BC9-0CC9-7A029AFF826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6C7DE9-8BC1-305C-030C-7DF8A467CE19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EE6393-C377-6AC6-E555-CA3877C03AA8}"/>
              </a:ext>
            </a:extLst>
          </p:cNvPr>
          <p:cNvGrpSpPr/>
          <p:nvPr/>
        </p:nvGrpSpPr>
        <p:grpSpPr>
          <a:xfrm>
            <a:off x="6521005" y="3784963"/>
            <a:ext cx="1148297" cy="2076363"/>
            <a:chOff x="319755" y="4073748"/>
            <a:chExt cx="2088994" cy="2076363"/>
          </a:xfrm>
        </p:grpSpPr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0FB3D2C4-4CDC-3F37-BF53-964064078A61}"/>
                </a:ext>
              </a:extLst>
            </p:cNvPr>
            <p:cNvSpPr txBox="1"/>
            <p:nvPr/>
          </p:nvSpPr>
          <p:spPr>
            <a:xfrm>
              <a:off x="319755" y="4073748"/>
              <a:ext cx="2088992" cy="707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5493D1-BD4B-B435-9DCB-8ACDE66F1056}"/>
                </a:ext>
              </a:extLst>
            </p:cNvPr>
            <p:cNvSpPr/>
            <p:nvPr/>
          </p:nvSpPr>
          <p:spPr>
            <a:xfrm>
              <a:off x="319757" y="4765116"/>
              <a:ext cx="2088992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pic>
        <p:nvPicPr>
          <p:cNvPr id="16" name="Graphic 23" descr="Head with gears">
            <a:extLst>
              <a:ext uri="{FF2B5EF4-FFF2-40B4-BE49-F238E27FC236}">
                <a16:creationId xmlns:a16="http://schemas.microsoft.com/office/drawing/2014/main" id="{C7599A28-EEC0-023C-D842-584DDF9B2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8594" y="2179895"/>
            <a:ext cx="914400" cy="914400"/>
          </a:xfrm>
          <a:prstGeom prst="rect">
            <a:avLst/>
          </a:prstGeom>
        </p:spPr>
      </p:pic>
      <p:pic>
        <p:nvPicPr>
          <p:cNvPr id="17" name="Graphic 24" descr="Eye">
            <a:extLst>
              <a:ext uri="{FF2B5EF4-FFF2-40B4-BE49-F238E27FC236}">
                <a16:creationId xmlns:a16="http://schemas.microsoft.com/office/drawing/2014/main" id="{EEDC353C-F7C9-8688-6CE0-0991043B4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2615" y="3255492"/>
            <a:ext cx="1523381" cy="1523381"/>
          </a:xfrm>
          <a:prstGeom prst="rect">
            <a:avLst/>
          </a:prstGeom>
        </p:spPr>
      </p:pic>
      <p:pic>
        <p:nvPicPr>
          <p:cNvPr id="18" name="Graphic 25" descr="Bullseye">
            <a:extLst>
              <a:ext uri="{FF2B5EF4-FFF2-40B4-BE49-F238E27FC236}">
                <a16:creationId xmlns:a16="http://schemas.microsoft.com/office/drawing/2014/main" id="{1567DD0B-E7C4-CD96-C3D1-B2B9AAF3A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0542" y="3853981"/>
            <a:ext cx="914400" cy="914400"/>
          </a:xfrm>
          <a:prstGeom prst="rect">
            <a:avLst/>
          </a:prstGeom>
        </p:spPr>
      </p:pic>
      <p:pic>
        <p:nvPicPr>
          <p:cNvPr id="19" name="Graphic 26" descr="Lights On">
            <a:extLst>
              <a:ext uri="{FF2B5EF4-FFF2-40B4-BE49-F238E27FC236}">
                <a16:creationId xmlns:a16="http://schemas.microsoft.com/office/drawing/2014/main" id="{17B0B533-081F-5DF7-AFC4-E04A83D41B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2625" y="2024295"/>
            <a:ext cx="1295742" cy="129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9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8542</TotalTime>
  <Words>233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Strategy Neumorphic – Slide Template</vt:lpstr>
      <vt:lpstr>Sinuous Strategy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Strategy Neumorphic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2023-12-11T17:33:30Z</dcterms:modified>
  <cp:category>Charts &amp; Diagrams</cp:category>
</cp:coreProperties>
</file>