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67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77185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82374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8.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Pentagon Cycle Neumorphic – Slide Template</a:t>
            </a:r>
          </a:p>
        </p:txBody>
      </p:sp>
      <p:grpSp>
        <p:nvGrpSpPr>
          <p:cNvPr id="25" name="Group 24">
            <a:extLst>
              <a:ext uri="{FF2B5EF4-FFF2-40B4-BE49-F238E27FC236}">
                <a16:creationId xmlns:a16="http://schemas.microsoft.com/office/drawing/2014/main" id="{E82EE035-D10E-2CF4-E0A7-63F95817C88B}"/>
              </a:ext>
            </a:extLst>
          </p:cNvPr>
          <p:cNvGrpSpPr/>
          <p:nvPr/>
        </p:nvGrpSpPr>
        <p:grpSpPr>
          <a:xfrm>
            <a:off x="2620135" y="1780946"/>
            <a:ext cx="3903731" cy="3725753"/>
            <a:chOff x="2839968" y="1775935"/>
            <a:chExt cx="3464063" cy="3306130"/>
          </a:xfrm>
        </p:grpSpPr>
        <p:sp>
          <p:nvSpPr>
            <p:cNvPr id="3" name="Shape">
              <a:extLst>
                <a:ext uri="{FF2B5EF4-FFF2-40B4-BE49-F238E27FC236}">
                  <a16:creationId xmlns:a16="http://schemas.microsoft.com/office/drawing/2014/main" id="{2A76C3EF-86B7-D975-3AE3-C8F4A1792082}"/>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4" name="Shape">
              <a:extLst>
                <a:ext uri="{FF2B5EF4-FFF2-40B4-BE49-F238E27FC236}">
                  <a16:creationId xmlns:a16="http://schemas.microsoft.com/office/drawing/2014/main" id="{D4EEAB85-AE79-0277-7DCB-0554A98E5247}"/>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 name="Shape">
              <a:extLst>
                <a:ext uri="{FF2B5EF4-FFF2-40B4-BE49-F238E27FC236}">
                  <a16:creationId xmlns:a16="http://schemas.microsoft.com/office/drawing/2014/main" id="{0B3577EF-2289-7FF6-9A6F-575A7F6F5A33}"/>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gradFill>
              <a:gsLst>
                <a:gs pos="0">
                  <a:schemeClr val="accent3">
                    <a:lumMod val="60000"/>
                    <a:lumOff val="40000"/>
                  </a:schemeClr>
                </a:gs>
                <a:gs pos="100000">
                  <a:schemeClr val="accent3">
                    <a:lumMod val="75000"/>
                  </a:schemeClr>
                </a:gs>
              </a:gsLst>
              <a:lin ang="2700000" scaled="0"/>
            </a:gra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 name="Shape">
              <a:extLst>
                <a:ext uri="{FF2B5EF4-FFF2-40B4-BE49-F238E27FC236}">
                  <a16:creationId xmlns:a16="http://schemas.microsoft.com/office/drawing/2014/main" id="{BA792DF9-6F23-2297-C041-39D2CD9EAC8A}"/>
                </a:ext>
              </a:extLst>
            </p:cNvPr>
            <p:cNvSpPr/>
            <p:nvPr/>
          </p:nvSpPr>
          <p:spPr>
            <a:xfrm>
              <a:off x="3278118" y="3938110"/>
              <a:ext cx="1187587"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7" name="Shape">
              <a:extLst>
                <a:ext uri="{FF2B5EF4-FFF2-40B4-BE49-F238E27FC236}">
                  <a16:creationId xmlns:a16="http://schemas.microsoft.com/office/drawing/2014/main" id="{46E426DC-247E-2C66-E42D-24F6BF53A08D}"/>
                </a:ext>
              </a:extLst>
            </p:cNvPr>
            <p:cNvSpPr/>
            <p:nvPr/>
          </p:nvSpPr>
          <p:spPr>
            <a:xfrm>
              <a:off x="4678292" y="39381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8" name="Shape">
              <a:extLst>
                <a:ext uri="{FF2B5EF4-FFF2-40B4-BE49-F238E27FC236}">
                  <a16:creationId xmlns:a16="http://schemas.microsoft.com/office/drawing/2014/main" id="{463FC33E-8B5E-2E68-27DE-C138F6D0DD8A}"/>
                </a:ext>
              </a:extLst>
            </p:cNvPr>
            <p:cNvSpPr/>
            <p:nvPr/>
          </p:nvSpPr>
          <p:spPr>
            <a:xfrm>
              <a:off x="5116442" y="26046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9" name="Shape">
              <a:extLst>
                <a:ext uri="{FF2B5EF4-FFF2-40B4-BE49-F238E27FC236}">
                  <a16:creationId xmlns:a16="http://schemas.microsoft.com/office/drawing/2014/main" id="{BABD3F2A-C8DC-DA96-765F-4D80D4127857}"/>
                </a:ext>
              </a:extLst>
            </p:cNvPr>
            <p:cNvSpPr/>
            <p:nvPr/>
          </p:nvSpPr>
          <p:spPr>
            <a:xfrm>
              <a:off x="4002019" y="1775935"/>
              <a:ext cx="1187174" cy="1143955"/>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chemeClr val="bg1">
                <a:lumMod val="95000"/>
              </a:schemeClr>
            </a:solidFill>
            <a:ln w="12700">
              <a:miter lim="400000"/>
            </a:ln>
            <a:effectLst>
              <a:outerShdw blurRad="254000" dist="190500" dir="2700000" algn="tl" rotWithShape="0">
                <a:schemeClr val="bg1">
                  <a:lumMod val="75000"/>
                  <a:alpha val="4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0" name="Shape">
              <a:extLst>
                <a:ext uri="{FF2B5EF4-FFF2-40B4-BE49-F238E27FC236}">
                  <a16:creationId xmlns:a16="http://schemas.microsoft.com/office/drawing/2014/main" id="{7D74C2AC-8C59-C00B-F6C2-D2CC91802F75}"/>
                </a:ext>
              </a:extLst>
            </p:cNvPr>
            <p:cNvSpPr/>
            <p:nvPr/>
          </p:nvSpPr>
          <p:spPr>
            <a:xfrm>
              <a:off x="3278118" y="3938110"/>
              <a:ext cx="1187587"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1" name="Shape">
              <a:extLst>
                <a:ext uri="{FF2B5EF4-FFF2-40B4-BE49-F238E27FC236}">
                  <a16:creationId xmlns:a16="http://schemas.microsoft.com/office/drawing/2014/main" id="{7DBBBF9B-7512-ABB0-80E1-20D6E0113A39}"/>
                </a:ext>
              </a:extLst>
            </p:cNvPr>
            <p:cNvSpPr/>
            <p:nvPr/>
          </p:nvSpPr>
          <p:spPr>
            <a:xfrm>
              <a:off x="4678292" y="39381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2" name="Shape">
              <a:extLst>
                <a:ext uri="{FF2B5EF4-FFF2-40B4-BE49-F238E27FC236}">
                  <a16:creationId xmlns:a16="http://schemas.microsoft.com/office/drawing/2014/main" id="{77AAB0FD-F3EA-9F6C-65D5-04577635875C}"/>
                </a:ext>
              </a:extLst>
            </p:cNvPr>
            <p:cNvSpPr/>
            <p:nvPr/>
          </p:nvSpPr>
          <p:spPr>
            <a:xfrm>
              <a:off x="5116442" y="26046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13" name="Shape">
              <a:extLst>
                <a:ext uri="{FF2B5EF4-FFF2-40B4-BE49-F238E27FC236}">
                  <a16:creationId xmlns:a16="http://schemas.microsoft.com/office/drawing/2014/main" id="{097D9609-1344-9448-8E8C-3C91DEFF273B}"/>
                </a:ext>
              </a:extLst>
            </p:cNvPr>
            <p:cNvSpPr/>
            <p:nvPr/>
          </p:nvSpPr>
          <p:spPr>
            <a:xfrm>
              <a:off x="4002019" y="1775935"/>
              <a:ext cx="1187174" cy="1143955"/>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chemeClr val="bg1">
                <a:lumMod val="95000"/>
              </a:schemeClr>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14" name="Graphic 3" descr="Head with gears">
              <a:extLst>
                <a:ext uri="{FF2B5EF4-FFF2-40B4-BE49-F238E27FC236}">
                  <a16:creationId xmlns:a16="http://schemas.microsoft.com/office/drawing/2014/main" id="{22E88DD0-614E-FF50-802F-E27E2C4CA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36200" y="4232740"/>
              <a:ext cx="671423" cy="671423"/>
            </a:xfrm>
            <a:prstGeom prst="rect">
              <a:avLst/>
            </a:prstGeom>
          </p:spPr>
        </p:pic>
        <p:pic>
          <p:nvPicPr>
            <p:cNvPr id="15" name="Graphic 13" descr="Eye">
              <a:extLst>
                <a:ext uri="{FF2B5EF4-FFF2-40B4-BE49-F238E27FC236}">
                  <a16:creationId xmlns:a16="http://schemas.microsoft.com/office/drawing/2014/main" id="{B97D9CA4-D6BD-82C0-BCEC-9EFF0B6A0E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74525" y="2899240"/>
              <a:ext cx="671423" cy="671423"/>
            </a:xfrm>
            <a:prstGeom prst="rect">
              <a:avLst/>
            </a:prstGeom>
          </p:spPr>
        </p:pic>
        <p:pic>
          <p:nvPicPr>
            <p:cNvPr id="16" name="Graphic 14" descr="Stopwatch 33%">
              <a:extLst>
                <a:ext uri="{FF2B5EF4-FFF2-40B4-BE49-F238E27FC236}">
                  <a16:creationId xmlns:a16="http://schemas.microsoft.com/office/drawing/2014/main" id="{8DBA4BC0-3242-4B66-FF98-3BFEE00468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6375" y="4232740"/>
              <a:ext cx="671423" cy="671423"/>
            </a:xfrm>
            <a:prstGeom prst="rect">
              <a:avLst/>
            </a:prstGeom>
          </p:spPr>
        </p:pic>
        <p:pic>
          <p:nvPicPr>
            <p:cNvPr id="17" name="Graphic 15" descr="Bullseye">
              <a:extLst>
                <a:ext uri="{FF2B5EF4-FFF2-40B4-BE49-F238E27FC236}">
                  <a16:creationId xmlns:a16="http://schemas.microsoft.com/office/drawing/2014/main" id="{069E24B1-4167-4BBC-EEC1-6AA60999A4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97844" y="2908765"/>
              <a:ext cx="671423" cy="671423"/>
            </a:xfrm>
            <a:prstGeom prst="rect">
              <a:avLst/>
            </a:prstGeom>
          </p:spPr>
        </p:pic>
        <p:pic>
          <p:nvPicPr>
            <p:cNvPr id="18" name="Graphic 16" descr="Lights On">
              <a:extLst>
                <a:ext uri="{FF2B5EF4-FFF2-40B4-BE49-F238E27FC236}">
                  <a16:creationId xmlns:a16="http://schemas.microsoft.com/office/drawing/2014/main" id="{4627DC20-7748-33B4-3AB9-77B890A6418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59893" y="2070565"/>
              <a:ext cx="671423" cy="671423"/>
            </a:xfrm>
            <a:prstGeom prst="rect">
              <a:avLst/>
            </a:prstGeom>
          </p:spPr>
        </p:pic>
      </p:grpSp>
      <p:grpSp>
        <p:nvGrpSpPr>
          <p:cNvPr id="28" name="Group 27">
            <a:extLst>
              <a:ext uri="{FF2B5EF4-FFF2-40B4-BE49-F238E27FC236}">
                <a16:creationId xmlns:a16="http://schemas.microsoft.com/office/drawing/2014/main" id="{7EEE0AFA-D389-C257-A688-00AED8E51E05}"/>
              </a:ext>
            </a:extLst>
          </p:cNvPr>
          <p:cNvGrpSpPr/>
          <p:nvPr/>
        </p:nvGrpSpPr>
        <p:grpSpPr>
          <a:xfrm>
            <a:off x="253830" y="4672053"/>
            <a:ext cx="1966952" cy="1260003"/>
            <a:chOff x="332936" y="4580523"/>
            <a:chExt cx="2926080" cy="1680003"/>
          </a:xfrm>
        </p:grpSpPr>
        <p:sp>
          <p:nvSpPr>
            <p:cNvPr id="29" name="TextBox 28">
              <a:extLst>
                <a:ext uri="{FF2B5EF4-FFF2-40B4-BE49-F238E27FC236}">
                  <a16:creationId xmlns:a16="http://schemas.microsoft.com/office/drawing/2014/main" id="{6698CC21-EBD5-A0D6-2F52-A0596B75E5C0}"/>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tx1">
                      <a:lumMod val="50000"/>
                      <a:lumOff val="50000"/>
                    </a:schemeClr>
                  </a:solidFill>
                </a:rPr>
                <a:t>Lorem Ipsum</a:t>
              </a:r>
            </a:p>
          </p:txBody>
        </p:sp>
        <p:sp>
          <p:nvSpPr>
            <p:cNvPr id="30" name="TextBox 29">
              <a:extLst>
                <a:ext uri="{FF2B5EF4-FFF2-40B4-BE49-F238E27FC236}">
                  <a16:creationId xmlns:a16="http://schemas.microsoft.com/office/drawing/2014/main" id="{7EEEAD67-DA44-BA8D-93B2-C9C3444BB1C7}"/>
                </a:ext>
              </a:extLst>
            </p:cNvPr>
            <p:cNvSpPr txBox="1"/>
            <p:nvPr/>
          </p:nvSpPr>
          <p:spPr>
            <a:xfrm>
              <a:off x="332936" y="5111495"/>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3F327D40-50DF-DA17-9226-DFF72953109B}"/>
              </a:ext>
            </a:extLst>
          </p:cNvPr>
          <p:cNvGrpSpPr/>
          <p:nvPr/>
        </p:nvGrpSpPr>
        <p:grpSpPr>
          <a:xfrm>
            <a:off x="6921500" y="3013821"/>
            <a:ext cx="1966952" cy="1260003"/>
            <a:chOff x="8921977" y="1394910"/>
            <a:chExt cx="2926080" cy="1680003"/>
          </a:xfrm>
        </p:grpSpPr>
        <p:sp>
          <p:nvSpPr>
            <p:cNvPr id="20" name="TextBox 19">
              <a:extLst>
                <a:ext uri="{FF2B5EF4-FFF2-40B4-BE49-F238E27FC236}">
                  <a16:creationId xmlns:a16="http://schemas.microsoft.com/office/drawing/2014/main" id="{66F3369C-4C97-BCA2-477C-BA4683571EB2}"/>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21" name="TextBox 20">
              <a:extLst>
                <a:ext uri="{FF2B5EF4-FFF2-40B4-BE49-F238E27FC236}">
                  <a16:creationId xmlns:a16="http://schemas.microsoft.com/office/drawing/2014/main" id="{6920D04C-34B9-F50E-73FF-761870DA16A5}"/>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22" name="Group 21">
            <a:extLst>
              <a:ext uri="{FF2B5EF4-FFF2-40B4-BE49-F238E27FC236}">
                <a16:creationId xmlns:a16="http://schemas.microsoft.com/office/drawing/2014/main" id="{F22949ED-C6EE-372C-5DD7-2FCB48CDA9DB}"/>
              </a:ext>
            </a:extLst>
          </p:cNvPr>
          <p:cNvGrpSpPr/>
          <p:nvPr/>
        </p:nvGrpSpPr>
        <p:grpSpPr>
          <a:xfrm>
            <a:off x="6921500" y="4672053"/>
            <a:ext cx="1966952" cy="1260003"/>
            <a:chOff x="8921977" y="4001571"/>
            <a:chExt cx="2926080" cy="1680003"/>
          </a:xfrm>
        </p:grpSpPr>
        <p:sp>
          <p:nvSpPr>
            <p:cNvPr id="23" name="TextBox 22">
              <a:extLst>
                <a:ext uri="{FF2B5EF4-FFF2-40B4-BE49-F238E27FC236}">
                  <a16:creationId xmlns:a16="http://schemas.microsoft.com/office/drawing/2014/main" id="{3F799731-9F38-E639-D70D-2ECD5D062489}"/>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24" name="TextBox 23">
              <a:extLst>
                <a:ext uri="{FF2B5EF4-FFF2-40B4-BE49-F238E27FC236}">
                  <a16:creationId xmlns:a16="http://schemas.microsoft.com/office/drawing/2014/main" id="{BC7EC2FB-7323-D818-0F96-8541C2AEE73F}"/>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6D5236FB-0A66-7EC8-FEC4-D0DC8FC4C641}"/>
              </a:ext>
            </a:extLst>
          </p:cNvPr>
          <p:cNvGrpSpPr/>
          <p:nvPr/>
        </p:nvGrpSpPr>
        <p:grpSpPr>
          <a:xfrm>
            <a:off x="6921500" y="1355589"/>
            <a:ext cx="1966952" cy="1260003"/>
            <a:chOff x="8921977" y="1394910"/>
            <a:chExt cx="2926080" cy="1680003"/>
          </a:xfrm>
        </p:grpSpPr>
        <p:sp>
          <p:nvSpPr>
            <p:cNvPr id="32" name="TextBox 31">
              <a:extLst>
                <a:ext uri="{FF2B5EF4-FFF2-40B4-BE49-F238E27FC236}">
                  <a16:creationId xmlns:a16="http://schemas.microsoft.com/office/drawing/2014/main" id="{8D4B1E95-4595-AAEF-0547-1C787C82ED03}"/>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33" name="TextBox 32">
              <a:extLst>
                <a:ext uri="{FF2B5EF4-FFF2-40B4-BE49-F238E27FC236}">
                  <a16:creationId xmlns:a16="http://schemas.microsoft.com/office/drawing/2014/main" id="{034F7A80-4363-50CF-7174-8B89FB24F757}"/>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D6A939B5-528E-4F7A-86D2-E1B5719DE5BF}"/>
              </a:ext>
            </a:extLst>
          </p:cNvPr>
          <p:cNvGrpSpPr/>
          <p:nvPr/>
        </p:nvGrpSpPr>
        <p:grpSpPr>
          <a:xfrm>
            <a:off x="255548" y="1753818"/>
            <a:ext cx="1966952" cy="2606524"/>
            <a:chOff x="332936" y="2555951"/>
            <a:chExt cx="2926080" cy="3475366"/>
          </a:xfrm>
        </p:grpSpPr>
        <p:sp>
          <p:nvSpPr>
            <p:cNvPr id="41" name="TextBox 40">
              <a:extLst>
                <a:ext uri="{FF2B5EF4-FFF2-40B4-BE49-F238E27FC236}">
                  <a16:creationId xmlns:a16="http://schemas.microsoft.com/office/drawing/2014/main" id="{324F3CCB-23D6-1B69-E721-0DE8AF75E388}"/>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solidFill>
                    <a:schemeClr val="accent3">
                      <a:lumMod val="75000"/>
                    </a:schemeClr>
                  </a:solidFill>
                </a:rPr>
                <a:t>Lorem Ipsum</a:t>
              </a:r>
            </a:p>
          </p:txBody>
        </p:sp>
        <p:sp>
          <p:nvSpPr>
            <p:cNvPr id="42" name="TextBox 41">
              <a:extLst>
                <a:ext uri="{FF2B5EF4-FFF2-40B4-BE49-F238E27FC236}">
                  <a16:creationId xmlns:a16="http://schemas.microsoft.com/office/drawing/2014/main" id="{68AE06BF-6A7D-D240-DF7D-4D234653725A}"/>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05249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Pentagon Cycle Neumorphic – Slide Template</a:t>
            </a:r>
          </a:p>
        </p:txBody>
      </p:sp>
      <p:grpSp>
        <p:nvGrpSpPr>
          <p:cNvPr id="5" name="Group 4">
            <a:extLst>
              <a:ext uri="{FF2B5EF4-FFF2-40B4-BE49-F238E27FC236}">
                <a16:creationId xmlns:a16="http://schemas.microsoft.com/office/drawing/2014/main" id="{A5522B01-82D0-24DD-89B6-7CC8034DA44C}"/>
              </a:ext>
            </a:extLst>
          </p:cNvPr>
          <p:cNvGrpSpPr/>
          <p:nvPr/>
        </p:nvGrpSpPr>
        <p:grpSpPr>
          <a:xfrm>
            <a:off x="253830" y="4672053"/>
            <a:ext cx="1966952" cy="1260003"/>
            <a:chOff x="332936" y="4580523"/>
            <a:chExt cx="2926080" cy="1680003"/>
          </a:xfrm>
        </p:grpSpPr>
        <p:sp>
          <p:nvSpPr>
            <p:cNvPr id="10" name="TextBox 9">
              <a:extLst>
                <a:ext uri="{FF2B5EF4-FFF2-40B4-BE49-F238E27FC236}">
                  <a16:creationId xmlns:a16="http://schemas.microsoft.com/office/drawing/2014/main" id="{C6AC8875-9783-F0F1-DE13-92C5219B7E21}"/>
                </a:ext>
              </a:extLst>
            </p:cNvPr>
            <p:cNvSpPr txBox="1"/>
            <p:nvPr/>
          </p:nvSpPr>
          <p:spPr>
            <a:xfrm>
              <a:off x="332936" y="4580523"/>
              <a:ext cx="2926080" cy="533480"/>
            </a:xfrm>
            <a:prstGeom prst="rect">
              <a:avLst/>
            </a:prstGeom>
            <a:noFill/>
          </p:spPr>
          <p:txBody>
            <a:bodyPr wrap="square" lIns="0" rIns="0" rtlCol="0" anchor="b">
              <a:spAutoFit/>
            </a:bodyPr>
            <a:lstStyle/>
            <a:p>
              <a:pPr algn="r"/>
              <a:r>
                <a:rPr lang="en-US" sz="2000" b="1" noProof="1">
                  <a:solidFill>
                    <a:schemeClr val="tx1">
                      <a:lumMod val="50000"/>
                      <a:lumOff val="50000"/>
                    </a:schemeClr>
                  </a:solidFill>
                </a:rPr>
                <a:t>Lorem Ipsum</a:t>
              </a:r>
            </a:p>
          </p:txBody>
        </p:sp>
        <p:sp>
          <p:nvSpPr>
            <p:cNvPr id="11" name="TextBox 10">
              <a:extLst>
                <a:ext uri="{FF2B5EF4-FFF2-40B4-BE49-F238E27FC236}">
                  <a16:creationId xmlns:a16="http://schemas.microsoft.com/office/drawing/2014/main" id="{C810A900-BD94-E722-A0ED-3CE40663E736}"/>
                </a:ext>
              </a:extLst>
            </p:cNvPr>
            <p:cNvSpPr txBox="1"/>
            <p:nvPr/>
          </p:nvSpPr>
          <p:spPr>
            <a:xfrm>
              <a:off x="332936" y="5111495"/>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12" name="Group 11">
            <a:extLst>
              <a:ext uri="{FF2B5EF4-FFF2-40B4-BE49-F238E27FC236}">
                <a16:creationId xmlns:a16="http://schemas.microsoft.com/office/drawing/2014/main" id="{34BCFBC8-D883-2DFD-CA97-AEA0000F73D2}"/>
              </a:ext>
            </a:extLst>
          </p:cNvPr>
          <p:cNvGrpSpPr/>
          <p:nvPr/>
        </p:nvGrpSpPr>
        <p:grpSpPr>
          <a:xfrm>
            <a:off x="6921500" y="3013821"/>
            <a:ext cx="1966952" cy="1260003"/>
            <a:chOff x="8921977" y="1394910"/>
            <a:chExt cx="2926080" cy="1680003"/>
          </a:xfrm>
        </p:grpSpPr>
        <p:sp>
          <p:nvSpPr>
            <p:cNvPr id="13" name="TextBox 12">
              <a:extLst>
                <a:ext uri="{FF2B5EF4-FFF2-40B4-BE49-F238E27FC236}">
                  <a16:creationId xmlns:a16="http://schemas.microsoft.com/office/drawing/2014/main" id="{17741B66-4BA7-B43C-429C-4EBE1D267CBF}"/>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14" name="TextBox 13">
              <a:extLst>
                <a:ext uri="{FF2B5EF4-FFF2-40B4-BE49-F238E27FC236}">
                  <a16:creationId xmlns:a16="http://schemas.microsoft.com/office/drawing/2014/main" id="{166B2DB2-6BAE-903A-14D3-C46127446090}"/>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4CA0F519-BB52-79E3-6AB0-8C84C90D093C}"/>
              </a:ext>
            </a:extLst>
          </p:cNvPr>
          <p:cNvGrpSpPr/>
          <p:nvPr/>
        </p:nvGrpSpPr>
        <p:grpSpPr>
          <a:xfrm>
            <a:off x="6921500" y="4672053"/>
            <a:ext cx="1966952" cy="1260003"/>
            <a:chOff x="8921977" y="4001571"/>
            <a:chExt cx="2926080" cy="1680003"/>
          </a:xfrm>
        </p:grpSpPr>
        <p:sp>
          <p:nvSpPr>
            <p:cNvPr id="16" name="TextBox 15">
              <a:extLst>
                <a:ext uri="{FF2B5EF4-FFF2-40B4-BE49-F238E27FC236}">
                  <a16:creationId xmlns:a16="http://schemas.microsoft.com/office/drawing/2014/main" id="{24B40F5B-0961-005C-67EB-17A90E5486B2}"/>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17" name="TextBox 16">
              <a:extLst>
                <a:ext uri="{FF2B5EF4-FFF2-40B4-BE49-F238E27FC236}">
                  <a16:creationId xmlns:a16="http://schemas.microsoft.com/office/drawing/2014/main" id="{162DCF4E-A0F4-0F50-D6E3-083C9C899B7C}"/>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18" name="Group 17">
            <a:extLst>
              <a:ext uri="{FF2B5EF4-FFF2-40B4-BE49-F238E27FC236}">
                <a16:creationId xmlns:a16="http://schemas.microsoft.com/office/drawing/2014/main" id="{9469DD16-135A-A4E9-4AD7-FD8644EAEF90}"/>
              </a:ext>
            </a:extLst>
          </p:cNvPr>
          <p:cNvGrpSpPr/>
          <p:nvPr/>
        </p:nvGrpSpPr>
        <p:grpSpPr>
          <a:xfrm>
            <a:off x="6921500" y="1355589"/>
            <a:ext cx="1966952" cy="1260003"/>
            <a:chOff x="8921977" y="1394910"/>
            <a:chExt cx="2926080" cy="1680003"/>
          </a:xfrm>
        </p:grpSpPr>
        <p:sp>
          <p:nvSpPr>
            <p:cNvPr id="25" name="TextBox 24">
              <a:extLst>
                <a:ext uri="{FF2B5EF4-FFF2-40B4-BE49-F238E27FC236}">
                  <a16:creationId xmlns:a16="http://schemas.microsoft.com/office/drawing/2014/main" id="{2016A57F-9274-B987-7B09-AA3E854E9D7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tx1">
                      <a:lumMod val="50000"/>
                      <a:lumOff val="50000"/>
                    </a:schemeClr>
                  </a:solidFill>
                </a:rPr>
                <a:t>Lorem Ipsum</a:t>
              </a:r>
            </a:p>
          </p:txBody>
        </p:sp>
        <p:sp>
          <p:nvSpPr>
            <p:cNvPr id="26" name="TextBox 25">
              <a:extLst>
                <a:ext uri="{FF2B5EF4-FFF2-40B4-BE49-F238E27FC236}">
                  <a16:creationId xmlns:a16="http://schemas.microsoft.com/office/drawing/2014/main" id="{B77DEC4F-A572-8F93-0E8B-C51A81007572}"/>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50000"/>
                      <a:lumOff val="50000"/>
                    </a:schemeClr>
                  </a:solidFill>
                </a:rPr>
                <a:t>Lorem ipsum dolor sit amet, nibh est. A magna maecenas, quam magna nec quis, lorem nunc. Suspendisse viverra sodales mauris, cras pharetra proin egestas arcu erat dolor, at amet. </a:t>
              </a:r>
            </a:p>
          </p:txBody>
        </p:sp>
      </p:grpSp>
      <p:grpSp>
        <p:nvGrpSpPr>
          <p:cNvPr id="45" name="Group 44">
            <a:extLst>
              <a:ext uri="{FF2B5EF4-FFF2-40B4-BE49-F238E27FC236}">
                <a16:creationId xmlns:a16="http://schemas.microsoft.com/office/drawing/2014/main" id="{D519DA41-BA55-E016-C780-84CF7D879BCC}"/>
              </a:ext>
            </a:extLst>
          </p:cNvPr>
          <p:cNvGrpSpPr/>
          <p:nvPr/>
        </p:nvGrpSpPr>
        <p:grpSpPr>
          <a:xfrm>
            <a:off x="255548" y="1753818"/>
            <a:ext cx="1966952" cy="2606524"/>
            <a:chOff x="332936" y="2555951"/>
            <a:chExt cx="2926080" cy="3475366"/>
          </a:xfrm>
        </p:grpSpPr>
        <p:sp>
          <p:nvSpPr>
            <p:cNvPr id="46" name="TextBox 45">
              <a:extLst>
                <a:ext uri="{FF2B5EF4-FFF2-40B4-BE49-F238E27FC236}">
                  <a16:creationId xmlns:a16="http://schemas.microsoft.com/office/drawing/2014/main" id="{C4A210DC-3031-410C-4058-35BBA9D210DF}"/>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solidFill>
                    <a:schemeClr val="accent3">
                      <a:lumMod val="75000"/>
                    </a:schemeClr>
                  </a:solidFill>
                </a:rPr>
                <a:t>Lorem Ipsum</a:t>
              </a:r>
            </a:p>
          </p:txBody>
        </p:sp>
        <p:sp>
          <p:nvSpPr>
            <p:cNvPr id="47" name="TextBox 46">
              <a:extLst>
                <a:ext uri="{FF2B5EF4-FFF2-40B4-BE49-F238E27FC236}">
                  <a16:creationId xmlns:a16="http://schemas.microsoft.com/office/drawing/2014/main" id="{9BD211D6-513C-1596-0C07-9E9E71F2B8AC}"/>
                </a:ext>
              </a:extLst>
            </p:cNvPr>
            <p:cNvSpPr txBox="1"/>
            <p:nvPr/>
          </p:nvSpPr>
          <p:spPr>
            <a:xfrm>
              <a:off x="332936" y="3086920"/>
              <a:ext cx="2926080" cy="294439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8" name="Group 47">
            <a:extLst>
              <a:ext uri="{FF2B5EF4-FFF2-40B4-BE49-F238E27FC236}">
                <a16:creationId xmlns:a16="http://schemas.microsoft.com/office/drawing/2014/main" id="{F10C8397-53BF-DE08-FC64-DBC8CE66730D}"/>
              </a:ext>
            </a:extLst>
          </p:cNvPr>
          <p:cNvGrpSpPr>
            <a:grpSpLocks noChangeAspect="1"/>
          </p:cNvGrpSpPr>
          <p:nvPr/>
        </p:nvGrpSpPr>
        <p:grpSpPr>
          <a:xfrm>
            <a:off x="2617516" y="1778447"/>
            <a:ext cx="3908969" cy="3730752"/>
            <a:chOff x="2839968" y="1775935"/>
            <a:chExt cx="3464063" cy="3306130"/>
          </a:xfrm>
        </p:grpSpPr>
        <p:sp>
          <p:nvSpPr>
            <p:cNvPr id="49" name="Shape">
              <a:extLst>
                <a:ext uri="{FF2B5EF4-FFF2-40B4-BE49-F238E27FC236}">
                  <a16:creationId xmlns:a16="http://schemas.microsoft.com/office/drawing/2014/main" id="{06260968-C508-63F7-F131-A8E743E0C4D0}"/>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0" name="Shape">
              <a:extLst>
                <a:ext uri="{FF2B5EF4-FFF2-40B4-BE49-F238E27FC236}">
                  <a16:creationId xmlns:a16="http://schemas.microsoft.com/office/drawing/2014/main" id="{DAFADE3A-8856-4904-88B3-7087A9CB1DA9}"/>
                </a:ext>
              </a:extLst>
            </p:cNvPr>
            <p:cNvSpPr/>
            <p:nvPr/>
          </p:nvSpPr>
          <p:spPr>
            <a:xfrm>
              <a:off x="3278118" y="3938110"/>
              <a:ext cx="1187587"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1" name="Shape">
              <a:extLst>
                <a:ext uri="{FF2B5EF4-FFF2-40B4-BE49-F238E27FC236}">
                  <a16:creationId xmlns:a16="http://schemas.microsoft.com/office/drawing/2014/main" id="{11C6FCAF-53ED-322A-7E79-2732F9654ADB}"/>
                </a:ext>
              </a:extLst>
            </p:cNvPr>
            <p:cNvSpPr/>
            <p:nvPr/>
          </p:nvSpPr>
          <p:spPr>
            <a:xfrm>
              <a:off x="4678292" y="39381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2" name="Shape">
              <a:extLst>
                <a:ext uri="{FF2B5EF4-FFF2-40B4-BE49-F238E27FC236}">
                  <a16:creationId xmlns:a16="http://schemas.microsoft.com/office/drawing/2014/main" id="{300B915E-C48F-EC0B-002B-344641A0D9C7}"/>
                </a:ext>
              </a:extLst>
            </p:cNvPr>
            <p:cNvSpPr/>
            <p:nvPr/>
          </p:nvSpPr>
          <p:spPr>
            <a:xfrm>
              <a:off x="5116442" y="26046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3" name="Shape">
              <a:extLst>
                <a:ext uri="{FF2B5EF4-FFF2-40B4-BE49-F238E27FC236}">
                  <a16:creationId xmlns:a16="http://schemas.microsoft.com/office/drawing/2014/main" id="{91849FA7-3F54-8244-177E-D62F86B26B89}"/>
                </a:ext>
              </a:extLst>
            </p:cNvPr>
            <p:cNvSpPr/>
            <p:nvPr/>
          </p:nvSpPr>
          <p:spPr>
            <a:xfrm>
              <a:off x="4002019" y="1775935"/>
              <a:ext cx="1187174" cy="1143955"/>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rgbClr val="2B323B"/>
            </a:solidFill>
            <a:ln w="12700">
              <a:miter lim="400000"/>
            </a:ln>
            <a:effectLst>
              <a:outerShdw blurRad="254000" dist="190500" dir="2700000" algn="tl" rotWithShape="0">
                <a:schemeClr val="tx1">
                  <a:alpha val="23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4" name="Shape">
              <a:extLst>
                <a:ext uri="{FF2B5EF4-FFF2-40B4-BE49-F238E27FC236}">
                  <a16:creationId xmlns:a16="http://schemas.microsoft.com/office/drawing/2014/main" id="{E8FAA6DC-B8E2-19A8-F065-3E763EBE2DB3}"/>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5" name="Shape">
              <a:extLst>
                <a:ext uri="{FF2B5EF4-FFF2-40B4-BE49-F238E27FC236}">
                  <a16:creationId xmlns:a16="http://schemas.microsoft.com/office/drawing/2014/main" id="{4D3630D6-9E97-908B-EA92-2ECE9779E9E5}"/>
                </a:ext>
              </a:extLst>
            </p:cNvPr>
            <p:cNvSpPr/>
            <p:nvPr/>
          </p:nvSpPr>
          <p:spPr>
            <a:xfrm>
              <a:off x="3278118" y="3938110"/>
              <a:ext cx="1187587"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6" name="Shape">
              <a:extLst>
                <a:ext uri="{FF2B5EF4-FFF2-40B4-BE49-F238E27FC236}">
                  <a16:creationId xmlns:a16="http://schemas.microsoft.com/office/drawing/2014/main" id="{925EEA29-CDDF-5790-175B-201925931668}"/>
                </a:ext>
              </a:extLst>
            </p:cNvPr>
            <p:cNvSpPr/>
            <p:nvPr/>
          </p:nvSpPr>
          <p:spPr>
            <a:xfrm>
              <a:off x="4678292" y="39381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57" name="Shape">
              <a:extLst>
                <a:ext uri="{FF2B5EF4-FFF2-40B4-BE49-F238E27FC236}">
                  <a16:creationId xmlns:a16="http://schemas.microsoft.com/office/drawing/2014/main" id="{E6561CD9-FB72-8261-654A-465E99294488}"/>
                </a:ext>
              </a:extLst>
            </p:cNvPr>
            <p:cNvSpPr/>
            <p:nvPr/>
          </p:nvSpPr>
          <p:spPr>
            <a:xfrm>
              <a:off x="5116442" y="2604610"/>
              <a:ext cx="1187589" cy="1143955"/>
            </a:xfrm>
            <a:custGeom>
              <a:avLst/>
              <a:gdLst/>
              <a:ahLst/>
              <a:cxnLst>
                <a:cxn ang="0">
                  <a:pos x="wd2" y="hd2"/>
                </a:cxn>
                <a:cxn ang="5400000">
                  <a:pos x="wd2" y="hd2"/>
                </a:cxn>
                <a:cxn ang="10800000">
                  <a:pos x="wd2" y="hd2"/>
                </a:cxn>
                <a:cxn ang="16200000">
                  <a:pos x="wd2" y="hd2"/>
                </a:cxn>
              </a:cxnLst>
              <a:rect l="0" t="0" r="r" b="b"/>
              <a:pathLst>
                <a:path w="21156" h="21422" extrusionOk="0">
                  <a:moveTo>
                    <a:pt x="20051" y="6600"/>
                  </a:move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40" y="21422"/>
                    <a:pt x="17641" y="20655"/>
                    <a:pt x="17997" y="19496"/>
                  </a:cubicBezTo>
                  <a:lnTo>
                    <a:pt x="21035" y="9703"/>
                  </a:lnTo>
                  <a:cubicBezTo>
                    <a:pt x="21374" y="8562"/>
                    <a:pt x="20984" y="7313"/>
                    <a:pt x="20051" y="6600"/>
                  </a:cubicBez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sp>
          <p:nvSpPr>
            <p:cNvPr id="60" name="Shape">
              <a:extLst>
                <a:ext uri="{FF2B5EF4-FFF2-40B4-BE49-F238E27FC236}">
                  <a16:creationId xmlns:a16="http://schemas.microsoft.com/office/drawing/2014/main" id="{4B1839C8-6A27-6ED4-9FBC-9AD4A6FCA8AB}"/>
                </a:ext>
              </a:extLst>
            </p:cNvPr>
            <p:cNvSpPr/>
            <p:nvPr/>
          </p:nvSpPr>
          <p:spPr>
            <a:xfrm>
              <a:off x="4002019" y="1775935"/>
              <a:ext cx="1187174" cy="1143955"/>
            </a:xfrm>
            <a:custGeom>
              <a:avLst/>
              <a:gdLst/>
              <a:ahLst/>
              <a:cxnLst>
                <a:cxn ang="0">
                  <a:pos x="wd2" y="hd2"/>
                </a:cxn>
                <a:cxn ang="5400000">
                  <a:pos x="wd2" y="hd2"/>
                </a:cxn>
                <a:cxn ang="10800000">
                  <a:pos x="wd2" y="hd2"/>
                </a:cxn>
                <a:cxn ang="16200000">
                  <a:pos x="wd2" y="hd2"/>
                </a:cxn>
              </a:cxnLst>
              <a:rect l="0" t="0" r="r" b="b"/>
              <a:pathLst>
                <a:path w="21148" h="21422" extrusionOk="0">
                  <a:moveTo>
                    <a:pt x="3151" y="19496"/>
                  </a:moveTo>
                  <a:cubicBezTo>
                    <a:pt x="3507" y="20637"/>
                    <a:pt x="4525" y="21422"/>
                    <a:pt x="5662" y="21422"/>
                  </a:cubicBezTo>
                  <a:lnTo>
                    <a:pt x="15469" y="21422"/>
                  </a:lnTo>
                  <a:cubicBezTo>
                    <a:pt x="16623" y="21422"/>
                    <a:pt x="17624" y="20655"/>
                    <a:pt x="17980" y="19496"/>
                  </a:cubicBez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51" y="19496"/>
                  </a:lnTo>
                  <a:close/>
                </a:path>
              </a:pathLst>
            </a:custGeom>
            <a:solidFill>
              <a:srgbClr val="2B323B"/>
            </a:solidFill>
            <a:ln w="12700">
              <a:miter lim="400000"/>
            </a:ln>
            <a:effectLst>
              <a:outerShdw blurRad="254000" dist="190500" dir="13500000" algn="tl" rotWithShape="0">
                <a:schemeClr val="bg1">
                  <a:alpha val="1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61" name="Graphic 3" descr="Head with gears">
              <a:extLst>
                <a:ext uri="{FF2B5EF4-FFF2-40B4-BE49-F238E27FC236}">
                  <a16:creationId xmlns:a16="http://schemas.microsoft.com/office/drawing/2014/main" id="{EBC7E70E-0457-038D-1861-C3BF05DD5B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36200" y="4232740"/>
              <a:ext cx="671423" cy="671423"/>
            </a:xfrm>
            <a:prstGeom prst="rect">
              <a:avLst/>
            </a:prstGeom>
          </p:spPr>
        </p:pic>
        <p:pic>
          <p:nvPicPr>
            <p:cNvPr id="62" name="Graphic 13" descr="Eye">
              <a:extLst>
                <a:ext uri="{FF2B5EF4-FFF2-40B4-BE49-F238E27FC236}">
                  <a16:creationId xmlns:a16="http://schemas.microsoft.com/office/drawing/2014/main" id="{151927D8-6541-253E-107E-C7575FA1CE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74525" y="2899240"/>
              <a:ext cx="671423" cy="671423"/>
            </a:xfrm>
            <a:prstGeom prst="rect">
              <a:avLst/>
            </a:prstGeom>
          </p:spPr>
        </p:pic>
        <p:pic>
          <p:nvPicPr>
            <p:cNvPr id="63" name="Graphic 14" descr="Stopwatch 33%">
              <a:extLst>
                <a:ext uri="{FF2B5EF4-FFF2-40B4-BE49-F238E27FC236}">
                  <a16:creationId xmlns:a16="http://schemas.microsoft.com/office/drawing/2014/main" id="{B492B9A4-E618-3A1A-B510-0E8BC9D2848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36375" y="4232740"/>
              <a:ext cx="671423" cy="671423"/>
            </a:xfrm>
            <a:prstGeom prst="rect">
              <a:avLst/>
            </a:prstGeom>
          </p:spPr>
        </p:pic>
        <p:pic>
          <p:nvPicPr>
            <p:cNvPr id="64" name="Graphic 16" descr="Lights On">
              <a:extLst>
                <a:ext uri="{FF2B5EF4-FFF2-40B4-BE49-F238E27FC236}">
                  <a16:creationId xmlns:a16="http://schemas.microsoft.com/office/drawing/2014/main" id="{BA343C2B-7085-4078-1BB6-26037EFA2C5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59893" y="2070565"/>
              <a:ext cx="671423" cy="671423"/>
            </a:xfrm>
            <a:prstGeom prst="rect">
              <a:avLst/>
            </a:prstGeom>
          </p:spPr>
        </p:pic>
        <p:sp>
          <p:nvSpPr>
            <p:cNvPr id="65" name="Shape">
              <a:extLst>
                <a:ext uri="{FF2B5EF4-FFF2-40B4-BE49-F238E27FC236}">
                  <a16:creationId xmlns:a16="http://schemas.microsoft.com/office/drawing/2014/main" id="{6C2BC9D5-0A61-D6B0-F5F8-A760644D7DD4}"/>
                </a:ext>
              </a:extLst>
            </p:cNvPr>
            <p:cNvSpPr/>
            <p:nvPr/>
          </p:nvSpPr>
          <p:spPr>
            <a:xfrm>
              <a:off x="2839968" y="2614135"/>
              <a:ext cx="1187175" cy="1143955"/>
            </a:xfrm>
            <a:custGeom>
              <a:avLst/>
              <a:gdLst/>
              <a:ahLst/>
              <a:cxnLst>
                <a:cxn ang="0">
                  <a:pos x="wd2" y="hd2"/>
                </a:cxn>
                <a:cxn ang="5400000">
                  <a:pos x="wd2" y="hd2"/>
                </a:cxn>
                <a:cxn ang="10800000">
                  <a:pos x="wd2" y="hd2"/>
                </a:cxn>
                <a:cxn ang="16200000">
                  <a:pos x="wd2" y="hd2"/>
                </a:cxn>
              </a:cxnLst>
              <a:rect l="0" t="0" r="r" b="b"/>
              <a:pathLst>
                <a:path w="21148" h="21422" extrusionOk="0">
                  <a:moveTo>
                    <a:pt x="17980" y="19496"/>
                  </a:moveTo>
                  <a:lnTo>
                    <a:pt x="21018" y="9703"/>
                  </a:lnTo>
                  <a:cubicBezTo>
                    <a:pt x="21374" y="8562"/>
                    <a:pt x="20984" y="7295"/>
                    <a:pt x="20051" y="6600"/>
                  </a:cubicBezTo>
                  <a:lnTo>
                    <a:pt x="12127" y="535"/>
                  </a:lnTo>
                  <a:cubicBezTo>
                    <a:pt x="11193" y="-178"/>
                    <a:pt x="9938" y="-178"/>
                    <a:pt x="9021" y="535"/>
                  </a:cubicBezTo>
                  <a:lnTo>
                    <a:pt x="1097" y="6600"/>
                  </a:lnTo>
                  <a:cubicBezTo>
                    <a:pt x="164" y="7313"/>
                    <a:pt x="-226" y="8562"/>
                    <a:pt x="130" y="9703"/>
                  </a:cubicBezTo>
                  <a:lnTo>
                    <a:pt x="3168" y="19496"/>
                  </a:lnTo>
                  <a:cubicBezTo>
                    <a:pt x="3524" y="20637"/>
                    <a:pt x="4542" y="21422"/>
                    <a:pt x="5679" y="21422"/>
                  </a:cubicBezTo>
                  <a:lnTo>
                    <a:pt x="15486" y="21422"/>
                  </a:lnTo>
                  <a:cubicBezTo>
                    <a:pt x="16606" y="21404"/>
                    <a:pt x="17624" y="20637"/>
                    <a:pt x="17980" y="19496"/>
                  </a:cubicBezTo>
                  <a:close/>
                </a:path>
              </a:pathLst>
            </a:custGeom>
            <a:gradFill>
              <a:gsLst>
                <a:gs pos="0">
                  <a:schemeClr val="accent3">
                    <a:lumMod val="60000"/>
                    <a:lumOff val="40000"/>
                  </a:schemeClr>
                </a:gs>
                <a:gs pos="100000">
                  <a:schemeClr val="accent3">
                    <a:lumMod val="75000"/>
                  </a:schemeClr>
                </a:gs>
              </a:gsLst>
              <a:lin ang="2700000" scaled="0"/>
            </a:gra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p>
          </p:txBody>
        </p:sp>
        <p:pic>
          <p:nvPicPr>
            <p:cNvPr id="66" name="Graphic 15" descr="Bullseye">
              <a:extLst>
                <a:ext uri="{FF2B5EF4-FFF2-40B4-BE49-F238E27FC236}">
                  <a16:creationId xmlns:a16="http://schemas.microsoft.com/office/drawing/2014/main" id="{AEECF9F7-C0FF-97E7-42CB-A3772F85790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97844" y="2908765"/>
              <a:ext cx="671423" cy="671423"/>
            </a:xfrm>
            <a:prstGeom prst="rect">
              <a:avLst/>
            </a:prstGeom>
          </p:spPr>
        </p:pic>
      </p:grpSp>
    </p:spTree>
    <p:extLst>
      <p:ext uri="{BB962C8B-B14F-4D97-AF65-F5344CB8AC3E}">
        <p14:creationId xmlns:p14="http://schemas.microsoft.com/office/powerpoint/2010/main" val="2006436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10287</TotalTime>
  <Words>527</Words>
  <Application>Microsoft Office PowerPoint</Application>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Pentagon Cycle Neumorphic – Slide Template</vt:lpstr>
      <vt:lpstr>Pentagon Cycle Neumorphic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Pentagon Cycle Neumorphic</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2023-12-05T16:52:20Z</dcterms:modified>
  <cp:category>Charts &amp; Diagrams</cp:category>
</cp:coreProperties>
</file>