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147" d="100"/>
          <a:sy n="147" d="100"/>
        </p:scale>
        <p:origin x="984" y="12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12/5/2023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19823741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12/5/2023</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sv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sv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9.sv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5.svg"/><Relationship Id="rId11" Type="http://schemas.openxmlformats.org/officeDocument/2006/relationships/image" Target="../media/image8.png"/><Relationship Id="rId5" Type="http://schemas.openxmlformats.org/officeDocument/2006/relationships/image" Target="../media/image14.png"/><Relationship Id="rId10" Type="http://schemas.openxmlformats.org/officeDocument/2006/relationships/image" Target="../media/image19.svg"/><Relationship Id="rId4" Type="http://schemas.openxmlformats.org/officeDocument/2006/relationships/image" Target="../media/image13.svg"/><Relationship Id="rId9" Type="http://schemas.openxmlformats.org/officeDocument/2006/relationships/image" Target="../media/image18.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Pentagon Cycle Neumorphic – Slide Template</a:t>
            </a:r>
          </a:p>
        </p:txBody>
      </p:sp>
      <p:sp>
        <p:nvSpPr>
          <p:cNvPr id="3" name="Shape">
            <a:extLst>
              <a:ext uri="{FF2B5EF4-FFF2-40B4-BE49-F238E27FC236}">
                <a16:creationId xmlns:a16="http://schemas.microsoft.com/office/drawing/2014/main" id="{2A76C3EF-86B7-D975-3AE3-C8F4A1792082}"/>
              </a:ext>
            </a:extLst>
          </p:cNvPr>
          <p:cNvSpPr/>
          <p:nvPr/>
        </p:nvSpPr>
        <p:spPr>
          <a:xfrm>
            <a:off x="3786624" y="2342513"/>
            <a:ext cx="1582900" cy="1525273"/>
          </a:xfrm>
          <a:custGeom>
            <a:avLst/>
            <a:gdLst/>
            <a:ahLst/>
            <a:cxnLst>
              <a:cxn ang="0">
                <a:pos x="wd2" y="hd2"/>
              </a:cxn>
              <a:cxn ang="5400000">
                <a:pos x="wd2" y="hd2"/>
              </a:cxn>
              <a:cxn ang="10800000">
                <a:pos x="wd2" y="hd2"/>
              </a:cxn>
              <a:cxn ang="16200000">
                <a:pos x="wd2" y="hd2"/>
              </a:cxn>
            </a:cxnLst>
            <a:rect l="0" t="0" r="r" b="b"/>
            <a:pathLst>
              <a:path w="21148" h="21422" extrusionOk="0">
                <a:moveTo>
                  <a:pt x="17980" y="19496"/>
                </a:moveTo>
                <a:lnTo>
                  <a:pt x="21018" y="9703"/>
                </a:lnTo>
                <a:cubicBezTo>
                  <a:pt x="21374" y="8562"/>
                  <a:pt x="20984" y="7295"/>
                  <a:pt x="20051" y="6600"/>
                </a:cubicBezTo>
                <a:lnTo>
                  <a:pt x="12127" y="535"/>
                </a:lnTo>
                <a:cubicBezTo>
                  <a:pt x="11193" y="-178"/>
                  <a:pt x="9938" y="-178"/>
                  <a:pt x="9021" y="535"/>
                </a:cubicBezTo>
                <a:lnTo>
                  <a:pt x="1097" y="6600"/>
                </a:lnTo>
                <a:cubicBezTo>
                  <a:pt x="164" y="7313"/>
                  <a:pt x="-226" y="8562"/>
                  <a:pt x="130" y="9703"/>
                </a:cubicBezTo>
                <a:lnTo>
                  <a:pt x="3168" y="19496"/>
                </a:lnTo>
                <a:cubicBezTo>
                  <a:pt x="3524" y="20637"/>
                  <a:pt x="4542" y="21422"/>
                  <a:pt x="5679" y="21422"/>
                </a:cubicBezTo>
                <a:lnTo>
                  <a:pt x="15486" y="21422"/>
                </a:lnTo>
                <a:cubicBezTo>
                  <a:pt x="16606" y="21404"/>
                  <a:pt x="17624" y="20637"/>
                  <a:pt x="17980" y="19496"/>
                </a:cubicBezTo>
                <a:close/>
              </a:path>
            </a:pathLst>
          </a:custGeom>
          <a:solidFill>
            <a:schemeClr val="bg1">
              <a:lumMod val="95000"/>
            </a:schemeClr>
          </a:solidFill>
          <a:ln w="12700">
            <a:miter lim="400000"/>
          </a:ln>
          <a:effectLst>
            <a:outerShdw blurRad="254000" dist="190500" dir="2700000" algn="tl" rotWithShape="0">
              <a:schemeClr val="bg1">
                <a:lumMod val="75000"/>
                <a:alpha val="40000"/>
              </a:schemeClr>
            </a:outerShdw>
          </a:effectLst>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4" name="Shape">
            <a:extLst>
              <a:ext uri="{FF2B5EF4-FFF2-40B4-BE49-F238E27FC236}">
                <a16:creationId xmlns:a16="http://schemas.microsoft.com/office/drawing/2014/main" id="{D4EEAB85-AE79-0277-7DCB-0554A98E5247}"/>
              </a:ext>
            </a:extLst>
          </p:cNvPr>
          <p:cNvSpPr/>
          <p:nvPr/>
        </p:nvSpPr>
        <p:spPr>
          <a:xfrm>
            <a:off x="3786624" y="2342513"/>
            <a:ext cx="1582900" cy="1525273"/>
          </a:xfrm>
          <a:custGeom>
            <a:avLst/>
            <a:gdLst/>
            <a:ahLst/>
            <a:cxnLst>
              <a:cxn ang="0">
                <a:pos x="wd2" y="hd2"/>
              </a:cxn>
              <a:cxn ang="5400000">
                <a:pos x="wd2" y="hd2"/>
              </a:cxn>
              <a:cxn ang="10800000">
                <a:pos x="wd2" y="hd2"/>
              </a:cxn>
              <a:cxn ang="16200000">
                <a:pos x="wd2" y="hd2"/>
              </a:cxn>
            </a:cxnLst>
            <a:rect l="0" t="0" r="r" b="b"/>
            <a:pathLst>
              <a:path w="21148" h="21422" extrusionOk="0">
                <a:moveTo>
                  <a:pt x="17980" y="19496"/>
                </a:moveTo>
                <a:lnTo>
                  <a:pt x="21018" y="9703"/>
                </a:lnTo>
                <a:cubicBezTo>
                  <a:pt x="21374" y="8562"/>
                  <a:pt x="20984" y="7295"/>
                  <a:pt x="20051" y="6600"/>
                </a:cubicBezTo>
                <a:lnTo>
                  <a:pt x="12127" y="535"/>
                </a:lnTo>
                <a:cubicBezTo>
                  <a:pt x="11193" y="-178"/>
                  <a:pt x="9938" y="-178"/>
                  <a:pt x="9021" y="535"/>
                </a:cubicBezTo>
                <a:lnTo>
                  <a:pt x="1097" y="6600"/>
                </a:lnTo>
                <a:cubicBezTo>
                  <a:pt x="164" y="7313"/>
                  <a:pt x="-226" y="8562"/>
                  <a:pt x="130" y="9703"/>
                </a:cubicBezTo>
                <a:lnTo>
                  <a:pt x="3168" y="19496"/>
                </a:lnTo>
                <a:cubicBezTo>
                  <a:pt x="3524" y="20637"/>
                  <a:pt x="4542" y="21422"/>
                  <a:pt x="5679" y="21422"/>
                </a:cubicBezTo>
                <a:lnTo>
                  <a:pt x="15486" y="21422"/>
                </a:lnTo>
                <a:cubicBezTo>
                  <a:pt x="16606" y="21404"/>
                  <a:pt x="17624" y="20637"/>
                  <a:pt x="17980" y="19496"/>
                </a:cubicBezTo>
                <a:close/>
              </a:path>
            </a:pathLst>
          </a:custGeom>
          <a:solidFill>
            <a:schemeClr val="bg1">
              <a:lumMod val="95000"/>
            </a:schemeClr>
          </a:solidFill>
          <a:ln w="12700">
            <a:miter lim="400000"/>
          </a:ln>
          <a:effectLst>
            <a:outerShdw blurRad="254000" dist="190500" dir="13500000" algn="tl" rotWithShape="0">
              <a:schemeClr val="bg1"/>
            </a:outerShdw>
          </a:effectLst>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5" name="Shape">
            <a:extLst>
              <a:ext uri="{FF2B5EF4-FFF2-40B4-BE49-F238E27FC236}">
                <a16:creationId xmlns:a16="http://schemas.microsoft.com/office/drawing/2014/main" id="{0B3577EF-2289-7FF6-9A6F-575A7F6F5A33}"/>
              </a:ext>
            </a:extLst>
          </p:cNvPr>
          <p:cNvSpPr/>
          <p:nvPr/>
        </p:nvSpPr>
        <p:spPr>
          <a:xfrm>
            <a:off x="3786624" y="2342513"/>
            <a:ext cx="1582900" cy="1525273"/>
          </a:xfrm>
          <a:custGeom>
            <a:avLst/>
            <a:gdLst/>
            <a:ahLst/>
            <a:cxnLst>
              <a:cxn ang="0">
                <a:pos x="wd2" y="hd2"/>
              </a:cxn>
              <a:cxn ang="5400000">
                <a:pos x="wd2" y="hd2"/>
              </a:cxn>
              <a:cxn ang="10800000">
                <a:pos x="wd2" y="hd2"/>
              </a:cxn>
              <a:cxn ang="16200000">
                <a:pos x="wd2" y="hd2"/>
              </a:cxn>
            </a:cxnLst>
            <a:rect l="0" t="0" r="r" b="b"/>
            <a:pathLst>
              <a:path w="21148" h="21422" extrusionOk="0">
                <a:moveTo>
                  <a:pt x="17980" y="19496"/>
                </a:moveTo>
                <a:lnTo>
                  <a:pt x="21018" y="9703"/>
                </a:lnTo>
                <a:cubicBezTo>
                  <a:pt x="21374" y="8562"/>
                  <a:pt x="20984" y="7295"/>
                  <a:pt x="20051" y="6600"/>
                </a:cubicBezTo>
                <a:lnTo>
                  <a:pt x="12127" y="535"/>
                </a:lnTo>
                <a:cubicBezTo>
                  <a:pt x="11193" y="-178"/>
                  <a:pt x="9938" y="-178"/>
                  <a:pt x="9021" y="535"/>
                </a:cubicBezTo>
                <a:lnTo>
                  <a:pt x="1097" y="6600"/>
                </a:lnTo>
                <a:cubicBezTo>
                  <a:pt x="164" y="7313"/>
                  <a:pt x="-226" y="8562"/>
                  <a:pt x="130" y="9703"/>
                </a:cubicBezTo>
                <a:lnTo>
                  <a:pt x="3168" y="19496"/>
                </a:lnTo>
                <a:cubicBezTo>
                  <a:pt x="3524" y="20637"/>
                  <a:pt x="4542" y="21422"/>
                  <a:pt x="5679" y="21422"/>
                </a:cubicBezTo>
                <a:lnTo>
                  <a:pt x="15486" y="21422"/>
                </a:lnTo>
                <a:cubicBezTo>
                  <a:pt x="16606" y="21404"/>
                  <a:pt x="17624" y="20637"/>
                  <a:pt x="17980" y="19496"/>
                </a:cubicBezTo>
                <a:close/>
              </a:path>
            </a:pathLst>
          </a:custGeom>
          <a:gradFill>
            <a:gsLst>
              <a:gs pos="0">
                <a:schemeClr val="accent3">
                  <a:lumMod val="60000"/>
                  <a:lumOff val="40000"/>
                </a:schemeClr>
              </a:gs>
              <a:gs pos="100000">
                <a:schemeClr val="accent3">
                  <a:lumMod val="75000"/>
                </a:schemeClr>
              </a:gs>
            </a:gsLst>
            <a:lin ang="2700000" scaled="0"/>
          </a:gradFill>
          <a:ln w="12700">
            <a:miter lim="400000"/>
          </a:ln>
          <a:effectLst/>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6" name="Shape">
            <a:extLst>
              <a:ext uri="{FF2B5EF4-FFF2-40B4-BE49-F238E27FC236}">
                <a16:creationId xmlns:a16="http://schemas.microsoft.com/office/drawing/2014/main" id="{BA792DF9-6F23-2297-C041-39D2CD9EAC8A}"/>
              </a:ext>
            </a:extLst>
          </p:cNvPr>
          <p:cNvSpPr/>
          <p:nvPr/>
        </p:nvSpPr>
        <p:spPr>
          <a:xfrm>
            <a:off x="4370824" y="4107813"/>
            <a:ext cx="1583449" cy="1525273"/>
          </a:xfrm>
          <a:custGeom>
            <a:avLst/>
            <a:gdLst/>
            <a:ahLst/>
            <a:cxnLst>
              <a:cxn ang="0">
                <a:pos x="wd2" y="hd2"/>
              </a:cxn>
              <a:cxn ang="5400000">
                <a:pos x="wd2" y="hd2"/>
              </a:cxn>
              <a:cxn ang="10800000">
                <a:pos x="wd2" y="hd2"/>
              </a:cxn>
              <a:cxn ang="16200000">
                <a:pos x="wd2" y="hd2"/>
              </a:cxn>
            </a:cxnLst>
            <a:rect l="0" t="0" r="r" b="b"/>
            <a:pathLst>
              <a:path w="21156" h="21422" extrusionOk="0">
                <a:moveTo>
                  <a:pt x="20051" y="6600"/>
                </a:moveTo>
                <a:lnTo>
                  <a:pt x="12127" y="535"/>
                </a:lnTo>
                <a:cubicBezTo>
                  <a:pt x="11193" y="-178"/>
                  <a:pt x="9938" y="-178"/>
                  <a:pt x="9021" y="535"/>
                </a:cubicBezTo>
                <a:lnTo>
                  <a:pt x="1097" y="6600"/>
                </a:lnTo>
                <a:cubicBezTo>
                  <a:pt x="164" y="7313"/>
                  <a:pt x="-226" y="8562"/>
                  <a:pt x="130" y="9703"/>
                </a:cubicBezTo>
                <a:lnTo>
                  <a:pt x="3168" y="19496"/>
                </a:lnTo>
                <a:cubicBezTo>
                  <a:pt x="3524" y="20637"/>
                  <a:pt x="4542" y="21422"/>
                  <a:pt x="5679" y="21422"/>
                </a:cubicBezTo>
                <a:lnTo>
                  <a:pt x="15486" y="21422"/>
                </a:lnTo>
                <a:cubicBezTo>
                  <a:pt x="16640" y="21422"/>
                  <a:pt x="17641" y="20655"/>
                  <a:pt x="17997" y="19496"/>
                </a:cubicBezTo>
                <a:lnTo>
                  <a:pt x="21035" y="9703"/>
                </a:lnTo>
                <a:cubicBezTo>
                  <a:pt x="21374" y="8562"/>
                  <a:pt x="20984" y="7313"/>
                  <a:pt x="20051" y="6600"/>
                </a:cubicBezTo>
                <a:close/>
              </a:path>
            </a:pathLst>
          </a:custGeom>
          <a:solidFill>
            <a:schemeClr val="bg1">
              <a:lumMod val="95000"/>
            </a:schemeClr>
          </a:solidFill>
          <a:ln w="12700">
            <a:miter lim="400000"/>
          </a:ln>
          <a:effectLst>
            <a:outerShdw blurRad="254000" dist="190500" dir="2700000" algn="tl" rotWithShape="0">
              <a:schemeClr val="bg1">
                <a:lumMod val="75000"/>
                <a:alpha val="40000"/>
              </a:schemeClr>
            </a:outerShdw>
          </a:effectLst>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7" name="Shape">
            <a:extLst>
              <a:ext uri="{FF2B5EF4-FFF2-40B4-BE49-F238E27FC236}">
                <a16:creationId xmlns:a16="http://schemas.microsoft.com/office/drawing/2014/main" id="{46E426DC-247E-2C66-E42D-24F6BF53A08D}"/>
              </a:ext>
            </a:extLst>
          </p:cNvPr>
          <p:cNvSpPr/>
          <p:nvPr/>
        </p:nvSpPr>
        <p:spPr>
          <a:xfrm>
            <a:off x="6237723" y="4107813"/>
            <a:ext cx="1583452" cy="1525273"/>
          </a:xfrm>
          <a:custGeom>
            <a:avLst/>
            <a:gdLst/>
            <a:ahLst/>
            <a:cxnLst>
              <a:cxn ang="0">
                <a:pos x="wd2" y="hd2"/>
              </a:cxn>
              <a:cxn ang="5400000">
                <a:pos x="wd2" y="hd2"/>
              </a:cxn>
              <a:cxn ang="10800000">
                <a:pos x="wd2" y="hd2"/>
              </a:cxn>
              <a:cxn ang="16200000">
                <a:pos x="wd2" y="hd2"/>
              </a:cxn>
            </a:cxnLst>
            <a:rect l="0" t="0" r="r" b="b"/>
            <a:pathLst>
              <a:path w="21156" h="21422" extrusionOk="0">
                <a:moveTo>
                  <a:pt x="20051" y="6600"/>
                </a:moveTo>
                <a:lnTo>
                  <a:pt x="12127" y="535"/>
                </a:lnTo>
                <a:cubicBezTo>
                  <a:pt x="11193" y="-178"/>
                  <a:pt x="9938" y="-178"/>
                  <a:pt x="9021" y="535"/>
                </a:cubicBezTo>
                <a:lnTo>
                  <a:pt x="1097" y="6600"/>
                </a:lnTo>
                <a:cubicBezTo>
                  <a:pt x="164" y="7313"/>
                  <a:pt x="-226" y="8562"/>
                  <a:pt x="130" y="9703"/>
                </a:cubicBezTo>
                <a:lnTo>
                  <a:pt x="3168" y="19496"/>
                </a:lnTo>
                <a:cubicBezTo>
                  <a:pt x="3524" y="20637"/>
                  <a:pt x="4542" y="21422"/>
                  <a:pt x="5679" y="21422"/>
                </a:cubicBezTo>
                <a:lnTo>
                  <a:pt x="15486" y="21422"/>
                </a:lnTo>
                <a:cubicBezTo>
                  <a:pt x="16640" y="21422"/>
                  <a:pt x="17641" y="20655"/>
                  <a:pt x="17997" y="19496"/>
                </a:cubicBezTo>
                <a:lnTo>
                  <a:pt x="21035" y="9703"/>
                </a:lnTo>
                <a:cubicBezTo>
                  <a:pt x="21374" y="8562"/>
                  <a:pt x="20984" y="7313"/>
                  <a:pt x="20051" y="6600"/>
                </a:cubicBezTo>
                <a:close/>
              </a:path>
            </a:pathLst>
          </a:custGeom>
          <a:solidFill>
            <a:schemeClr val="bg1">
              <a:lumMod val="95000"/>
            </a:schemeClr>
          </a:solidFill>
          <a:ln w="12700">
            <a:miter lim="400000"/>
          </a:ln>
          <a:effectLst>
            <a:outerShdw blurRad="254000" dist="190500" dir="2700000" algn="tl" rotWithShape="0">
              <a:schemeClr val="bg1">
                <a:lumMod val="75000"/>
                <a:alpha val="40000"/>
              </a:schemeClr>
            </a:outerShdw>
          </a:effectLst>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8" name="Shape">
            <a:extLst>
              <a:ext uri="{FF2B5EF4-FFF2-40B4-BE49-F238E27FC236}">
                <a16:creationId xmlns:a16="http://schemas.microsoft.com/office/drawing/2014/main" id="{463FC33E-8B5E-2E68-27DE-C138F6D0DD8A}"/>
              </a:ext>
            </a:extLst>
          </p:cNvPr>
          <p:cNvSpPr/>
          <p:nvPr/>
        </p:nvSpPr>
        <p:spPr>
          <a:xfrm>
            <a:off x="6821923" y="2329813"/>
            <a:ext cx="1583452" cy="1525273"/>
          </a:xfrm>
          <a:custGeom>
            <a:avLst/>
            <a:gdLst/>
            <a:ahLst/>
            <a:cxnLst>
              <a:cxn ang="0">
                <a:pos x="wd2" y="hd2"/>
              </a:cxn>
              <a:cxn ang="5400000">
                <a:pos x="wd2" y="hd2"/>
              </a:cxn>
              <a:cxn ang="10800000">
                <a:pos x="wd2" y="hd2"/>
              </a:cxn>
              <a:cxn ang="16200000">
                <a:pos x="wd2" y="hd2"/>
              </a:cxn>
            </a:cxnLst>
            <a:rect l="0" t="0" r="r" b="b"/>
            <a:pathLst>
              <a:path w="21156" h="21422" extrusionOk="0">
                <a:moveTo>
                  <a:pt x="20051" y="6600"/>
                </a:moveTo>
                <a:lnTo>
                  <a:pt x="12127" y="535"/>
                </a:lnTo>
                <a:cubicBezTo>
                  <a:pt x="11193" y="-178"/>
                  <a:pt x="9938" y="-178"/>
                  <a:pt x="9021" y="535"/>
                </a:cubicBezTo>
                <a:lnTo>
                  <a:pt x="1097" y="6600"/>
                </a:lnTo>
                <a:cubicBezTo>
                  <a:pt x="164" y="7313"/>
                  <a:pt x="-226" y="8562"/>
                  <a:pt x="130" y="9703"/>
                </a:cubicBezTo>
                <a:lnTo>
                  <a:pt x="3168" y="19496"/>
                </a:lnTo>
                <a:cubicBezTo>
                  <a:pt x="3524" y="20637"/>
                  <a:pt x="4542" y="21422"/>
                  <a:pt x="5679" y="21422"/>
                </a:cubicBezTo>
                <a:lnTo>
                  <a:pt x="15486" y="21422"/>
                </a:lnTo>
                <a:cubicBezTo>
                  <a:pt x="16640" y="21422"/>
                  <a:pt x="17641" y="20655"/>
                  <a:pt x="17997" y="19496"/>
                </a:cubicBezTo>
                <a:lnTo>
                  <a:pt x="21035" y="9703"/>
                </a:lnTo>
                <a:cubicBezTo>
                  <a:pt x="21374" y="8562"/>
                  <a:pt x="20984" y="7313"/>
                  <a:pt x="20051" y="6600"/>
                </a:cubicBezTo>
                <a:close/>
              </a:path>
            </a:pathLst>
          </a:custGeom>
          <a:solidFill>
            <a:schemeClr val="bg1">
              <a:lumMod val="95000"/>
            </a:schemeClr>
          </a:solidFill>
          <a:ln w="12700">
            <a:miter lim="400000"/>
          </a:ln>
          <a:effectLst>
            <a:outerShdw blurRad="254000" dist="190500" dir="2700000" algn="tl" rotWithShape="0">
              <a:schemeClr val="bg1">
                <a:lumMod val="75000"/>
                <a:alpha val="40000"/>
              </a:schemeClr>
            </a:outerShdw>
          </a:effectLst>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9" name="Shape">
            <a:extLst>
              <a:ext uri="{FF2B5EF4-FFF2-40B4-BE49-F238E27FC236}">
                <a16:creationId xmlns:a16="http://schemas.microsoft.com/office/drawing/2014/main" id="{BABD3F2A-C8DC-DA96-765F-4D80D4127857}"/>
              </a:ext>
            </a:extLst>
          </p:cNvPr>
          <p:cNvSpPr/>
          <p:nvPr/>
        </p:nvSpPr>
        <p:spPr>
          <a:xfrm>
            <a:off x="5336024" y="1224913"/>
            <a:ext cx="1582899" cy="1525273"/>
          </a:xfrm>
          <a:custGeom>
            <a:avLst/>
            <a:gdLst/>
            <a:ahLst/>
            <a:cxnLst>
              <a:cxn ang="0">
                <a:pos x="wd2" y="hd2"/>
              </a:cxn>
              <a:cxn ang="5400000">
                <a:pos x="wd2" y="hd2"/>
              </a:cxn>
              <a:cxn ang="10800000">
                <a:pos x="wd2" y="hd2"/>
              </a:cxn>
              <a:cxn ang="16200000">
                <a:pos x="wd2" y="hd2"/>
              </a:cxn>
            </a:cxnLst>
            <a:rect l="0" t="0" r="r" b="b"/>
            <a:pathLst>
              <a:path w="21148" h="21422" extrusionOk="0">
                <a:moveTo>
                  <a:pt x="3151" y="19496"/>
                </a:moveTo>
                <a:cubicBezTo>
                  <a:pt x="3507" y="20637"/>
                  <a:pt x="4525" y="21422"/>
                  <a:pt x="5662" y="21422"/>
                </a:cubicBezTo>
                <a:lnTo>
                  <a:pt x="15469" y="21422"/>
                </a:lnTo>
                <a:cubicBezTo>
                  <a:pt x="16623" y="21422"/>
                  <a:pt x="17624" y="20655"/>
                  <a:pt x="17980" y="19496"/>
                </a:cubicBezTo>
                <a:lnTo>
                  <a:pt x="21018" y="9703"/>
                </a:lnTo>
                <a:cubicBezTo>
                  <a:pt x="21374" y="8562"/>
                  <a:pt x="20984" y="7295"/>
                  <a:pt x="20051" y="6600"/>
                </a:cubicBezTo>
                <a:lnTo>
                  <a:pt x="12127" y="535"/>
                </a:lnTo>
                <a:cubicBezTo>
                  <a:pt x="11193" y="-178"/>
                  <a:pt x="9938" y="-178"/>
                  <a:pt x="9021" y="535"/>
                </a:cubicBezTo>
                <a:lnTo>
                  <a:pt x="1097" y="6600"/>
                </a:lnTo>
                <a:cubicBezTo>
                  <a:pt x="164" y="7313"/>
                  <a:pt x="-226" y="8562"/>
                  <a:pt x="130" y="9703"/>
                </a:cubicBezTo>
                <a:lnTo>
                  <a:pt x="3151" y="19496"/>
                </a:lnTo>
                <a:close/>
              </a:path>
            </a:pathLst>
          </a:custGeom>
          <a:solidFill>
            <a:schemeClr val="bg1">
              <a:lumMod val="95000"/>
            </a:schemeClr>
          </a:solidFill>
          <a:ln w="12700">
            <a:miter lim="400000"/>
          </a:ln>
          <a:effectLst>
            <a:outerShdw blurRad="254000" dist="190500" dir="2700000" algn="tl" rotWithShape="0">
              <a:schemeClr val="bg1">
                <a:lumMod val="75000"/>
                <a:alpha val="40000"/>
              </a:schemeClr>
            </a:outerShdw>
          </a:effectLst>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0" name="Shape">
            <a:extLst>
              <a:ext uri="{FF2B5EF4-FFF2-40B4-BE49-F238E27FC236}">
                <a16:creationId xmlns:a16="http://schemas.microsoft.com/office/drawing/2014/main" id="{7D74C2AC-8C59-C00B-F6C2-D2CC91802F75}"/>
              </a:ext>
            </a:extLst>
          </p:cNvPr>
          <p:cNvSpPr/>
          <p:nvPr/>
        </p:nvSpPr>
        <p:spPr>
          <a:xfrm>
            <a:off x="4370824" y="4107813"/>
            <a:ext cx="1583449" cy="1525273"/>
          </a:xfrm>
          <a:custGeom>
            <a:avLst/>
            <a:gdLst/>
            <a:ahLst/>
            <a:cxnLst>
              <a:cxn ang="0">
                <a:pos x="wd2" y="hd2"/>
              </a:cxn>
              <a:cxn ang="5400000">
                <a:pos x="wd2" y="hd2"/>
              </a:cxn>
              <a:cxn ang="10800000">
                <a:pos x="wd2" y="hd2"/>
              </a:cxn>
              <a:cxn ang="16200000">
                <a:pos x="wd2" y="hd2"/>
              </a:cxn>
            </a:cxnLst>
            <a:rect l="0" t="0" r="r" b="b"/>
            <a:pathLst>
              <a:path w="21156" h="21422" extrusionOk="0">
                <a:moveTo>
                  <a:pt x="20051" y="6600"/>
                </a:moveTo>
                <a:lnTo>
                  <a:pt x="12127" y="535"/>
                </a:lnTo>
                <a:cubicBezTo>
                  <a:pt x="11193" y="-178"/>
                  <a:pt x="9938" y="-178"/>
                  <a:pt x="9021" y="535"/>
                </a:cubicBezTo>
                <a:lnTo>
                  <a:pt x="1097" y="6600"/>
                </a:lnTo>
                <a:cubicBezTo>
                  <a:pt x="164" y="7313"/>
                  <a:pt x="-226" y="8562"/>
                  <a:pt x="130" y="9703"/>
                </a:cubicBezTo>
                <a:lnTo>
                  <a:pt x="3168" y="19496"/>
                </a:lnTo>
                <a:cubicBezTo>
                  <a:pt x="3524" y="20637"/>
                  <a:pt x="4542" y="21422"/>
                  <a:pt x="5679" y="21422"/>
                </a:cubicBezTo>
                <a:lnTo>
                  <a:pt x="15486" y="21422"/>
                </a:lnTo>
                <a:cubicBezTo>
                  <a:pt x="16640" y="21422"/>
                  <a:pt x="17641" y="20655"/>
                  <a:pt x="17997" y="19496"/>
                </a:cubicBezTo>
                <a:lnTo>
                  <a:pt x="21035" y="9703"/>
                </a:lnTo>
                <a:cubicBezTo>
                  <a:pt x="21374" y="8562"/>
                  <a:pt x="20984" y="7313"/>
                  <a:pt x="20051" y="6600"/>
                </a:cubicBezTo>
                <a:close/>
              </a:path>
            </a:pathLst>
          </a:custGeom>
          <a:solidFill>
            <a:schemeClr val="bg1">
              <a:lumMod val="95000"/>
            </a:schemeClr>
          </a:solidFill>
          <a:ln w="12700">
            <a:miter lim="400000"/>
          </a:ln>
          <a:effectLst>
            <a:outerShdw blurRad="254000" dist="190500" dir="13500000" algn="tl" rotWithShape="0">
              <a:schemeClr val="bg1"/>
            </a:outerShdw>
          </a:effectLst>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1" name="Shape">
            <a:extLst>
              <a:ext uri="{FF2B5EF4-FFF2-40B4-BE49-F238E27FC236}">
                <a16:creationId xmlns:a16="http://schemas.microsoft.com/office/drawing/2014/main" id="{7DBBBF9B-7512-ABB0-80E1-20D6E0113A39}"/>
              </a:ext>
            </a:extLst>
          </p:cNvPr>
          <p:cNvSpPr/>
          <p:nvPr/>
        </p:nvSpPr>
        <p:spPr>
          <a:xfrm>
            <a:off x="6237723" y="4107813"/>
            <a:ext cx="1583452" cy="1525273"/>
          </a:xfrm>
          <a:custGeom>
            <a:avLst/>
            <a:gdLst/>
            <a:ahLst/>
            <a:cxnLst>
              <a:cxn ang="0">
                <a:pos x="wd2" y="hd2"/>
              </a:cxn>
              <a:cxn ang="5400000">
                <a:pos x="wd2" y="hd2"/>
              </a:cxn>
              <a:cxn ang="10800000">
                <a:pos x="wd2" y="hd2"/>
              </a:cxn>
              <a:cxn ang="16200000">
                <a:pos x="wd2" y="hd2"/>
              </a:cxn>
            </a:cxnLst>
            <a:rect l="0" t="0" r="r" b="b"/>
            <a:pathLst>
              <a:path w="21156" h="21422" extrusionOk="0">
                <a:moveTo>
                  <a:pt x="20051" y="6600"/>
                </a:moveTo>
                <a:lnTo>
                  <a:pt x="12127" y="535"/>
                </a:lnTo>
                <a:cubicBezTo>
                  <a:pt x="11193" y="-178"/>
                  <a:pt x="9938" y="-178"/>
                  <a:pt x="9021" y="535"/>
                </a:cubicBezTo>
                <a:lnTo>
                  <a:pt x="1097" y="6600"/>
                </a:lnTo>
                <a:cubicBezTo>
                  <a:pt x="164" y="7313"/>
                  <a:pt x="-226" y="8562"/>
                  <a:pt x="130" y="9703"/>
                </a:cubicBezTo>
                <a:lnTo>
                  <a:pt x="3168" y="19496"/>
                </a:lnTo>
                <a:cubicBezTo>
                  <a:pt x="3524" y="20637"/>
                  <a:pt x="4542" y="21422"/>
                  <a:pt x="5679" y="21422"/>
                </a:cubicBezTo>
                <a:lnTo>
                  <a:pt x="15486" y="21422"/>
                </a:lnTo>
                <a:cubicBezTo>
                  <a:pt x="16640" y="21422"/>
                  <a:pt x="17641" y="20655"/>
                  <a:pt x="17997" y="19496"/>
                </a:cubicBezTo>
                <a:lnTo>
                  <a:pt x="21035" y="9703"/>
                </a:lnTo>
                <a:cubicBezTo>
                  <a:pt x="21374" y="8562"/>
                  <a:pt x="20984" y="7313"/>
                  <a:pt x="20051" y="6600"/>
                </a:cubicBezTo>
                <a:close/>
              </a:path>
            </a:pathLst>
          </a:custGeom>
          <a:solidFill>
            <a:schemeClr val="bg1">
              <a:lumMod val="95000"/>
            </a:schemeClr>
          </a:solidFill>
          <a:ln w="12700">
            <a:miter lim="400000"/>
          </a:ln>
          <a:effectLst>
            <a:outerShdw blurRad="254000" dist="190500" dir="13500000" algn="tl" rotWithShape="0">
              <a:schemeClr val="bg1"/>
            </a:outerShdw>
          </a:effectLst>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2" name="Shape">
            <a:extLst>
              <a:ext uri="{FF2B5EF4-FFF2-40B4-BE49-F238E27FC236}">
                <a16:creationId xmlns:a16="http://schemas.microsoft.com/office/drawing/2014/main" id="{77AAB0FD-F3EA-9F6C-65D5-04577635875C}"/>
              </a:ext>
            </a:extLst>
          </p:cNvPr>
          <p:cNvSpPr/>
          <p:nvPr/>
        </p:nvSpPr>
        <p:spPr>
          <a:xfrm>
            <a:off x="6821923" y="2329813"/>
            <a:ext cx="1583452" cy="1525273"/>
          </a:xfrm>
          <a:custGeom>
            <a:avLst/>
            <a:gdLst/>
            <a:ahLst/>
            <a:cxnLst>
              <a:cxn ang="0">
                <a:pos x="wd2" y="hd2"/>
              </a:cxn>
              <a:cxn ang="5400000">
                <a:pos x="wd2" y="hd2"/>
              </a:cxn>
              <a:cxn ang="10800000">
                <a:pos x="wd2" y="hd2"/>
              </a:cxn>
              <a:cxn ang="16200000">
                <a:pos x="wd2" y="hd2"/>
              </a:cxn>
            </a:cxnLst>
            <a:rect l="0" t="0" r="r" b="b"/>
            <a:pathLst>
              <a:path w="21156" h="21422" extrusionOk="0">
                <a:moveTo>
                  <a:pt x="20051" y="6600"/>
                </a:moveTo>
                <a:lnTo>
                  <a:pt x="12127" y="535"/>
                </a:lnTo>
                <a:cubicBezTo>
                  <a:pt x="11193" y="-178"/>
                  <a:pt x="9938" y="-178"/>
                  <a:pt x="9021" y="535"/>
                </a:cubicBezTo>
                <a:lnTo>
                  <a:pt x="1097" y="6600"/>
                </a:lnTo>
                <a:cubicBezTo>
                  <a:pt x="164" y="7313"/>
                  <a:pt x="-226" y="8562"/>
                  <a:pt x="130" y="9703"/>
                </a:cubicBezTo>
                <a:lnTo>
                  <a:pt x="3168" y="19496"/>
                </a:lnTo>
                <a:cubicBezTo>
                  <a:pt x="3524" y="20637"/>
                  <a:pt x="4542" y="21422"/>
                  <a:pt x="5679" y="21422"/>
                </a:cubicBezTo>
                <a:lnTo>
                  <a:pt x="15486" y="21422"/>
                </a:lnTo>
                <a:cubicBezTo>
                  <a:pt x="16640" y="21422"/>
                  <a:pt x="17641" y="20655"/>
                  <a:pt x="17997" y="19496"/>
                </a:cubicBezTo>
                <a:lnTo>
                  <a:pt x="21035" y="9703"/>
                </a:lnTo>
                <a:cubicBezTo>
                  <a:pt x="21374" y="8562"/>
                  <a:pt x="20984" y="7313"/>
                  <a:pt x="20051" y="6600"/>
                </a:cubicBezTo>
                <a:close/>
              </a:path>
            </a:pathLst>
          </a:custGeom>
          <a:solidFill>
            <a:schemeClr val="bg1">
              <a:lumMod val="95000"/>
            </a:schemeClr>
          </a:solidFill>
          <a:ln w="12700">
            <a:miter lim="400000"/>
          </a:ln>
          <a:effectLst>
            <a:outerShdw blurRad="254000" dist="190500" dir="13500000" algn="tl" rotWithShape="0">
              <a:schemeClr val="bg1"/>
            </a:outerShdw>
          </a:effectLst>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3" name="Shape">
            <a:extLst>
              <a:ext uri="{FF2B5EF4-FFF2-40B4-BE49-F238E27FC236}">
                <a16:creationId xmlns:a16="http://schemas.microsoft.com/office/drawing/2014/main" id="{097D9609-1344-9448-8E8C-3C91DEFF273B}"/>
              </a:ext>
            </a:extLst>
          </p:cNvPr>
          <p:cNvSpPr/>
          <p:nvPr/>
        </p:nvSpPr>
        <p:spPr>
          <a:xfrm>
            <a:off x="5336024" y="1224913"/>
            <a:ext cx="1582899" cy="1525273"/>
          </a:xfrm>
          <a:custGeom>
            <a:avLst/>
            <a:gdLst/>
            <a:ahLst/>
            <a:cxnLst>
              <a:cxn ang="0">
                <a:pos x="wd2" y="hd2"/>
              </a:cxn>
              <a:cxn ang="5400000">
                <a:pos x="wd2" y="hd2"/>
              </a:cxn>
              <a:cxn ang="10800000">
                <a:pos x="wd2" y="hd2"/>
              </a:cxn>
              <a:cxn ang="16200000">
                <a:pos x="wd2" y="hd2"/>
              </a:cxn>
            </a:cxnLst>
            <a:rect l="0" t="0" r="r" b="b"/>
            <a:pathLst>
              <a:path w="21148" h="21422" extrusionOk="0">
                <a:moveTo>
                  <a:pt x="3151" y="19496"/>
                </a:moveTo>
                <a:cubicBezTo>
                  <a:pt x="3507" y="20637"/>
                  <a:pt x="4525" y="21422"/>
                  <a:pt x="5662" y="21422"/>
                </a:cubicBezTo>
                <a:lnTo>
                  <a:pt x="15469" y="21422"/>
                </a:lnTo>
                <a:cubicBezTo>
                  <a:pt x="16623" y="21422"/>
                  <a:pt x="17624" y="20655"/>
                  <a:pt x="17980" y="19496"/>
                </a:cubicBezTo>
                <a:lnTo>
                  <a:pt x="21018" y="9703"/>
                </a:lnTo>
                <a:cubicBezTo>
                  <a:pt x="21374" y="8562"/>
                  <a:pt x="20984" y="7295"/>
                  <a:pt x="20051" y="6600"/>
                </a:cubicBezTo>
                <a:lnTo>
                  <a:pt x="12127" y="535"/>
                </a:lnTo>
                <a:cubicBezTo>
                  <a:pt x="11193" y="-178"/>
                  <a:pt x="9938" y="-178"/>
                  <a:pt x="9021" y="535"/>
                </a:cubicBezTo>
                <a:lnTo>
                  <a:pt x="1097" y="6600"/>
                </a:lnTo>
                <a:cubicBezTo>
                  <a:pt x="164" y="7313"/>
                  <a:pt x="-226" y="8562"/>
                  <a:pt x="130" y="9703"/>
                </a:cubicBezTo>
                <a:lnTo>
                  <a:pt x="3151" y="19496"/>
                </a:lnTo>
                <a:close/>
              </a:path>
            </a:pathLst>
          </a:custGeom>
          <a:solidFill>
            <a:schemeClr val="bg1">
              <a:lumMod val="95000"/>
            </a:schemeClr>
          </a:solidFill>
          <a:ln w="12700">
            <a:miter lim="400000"/>
          </a:ln>
          <a:effectLst>
            <a:outerShdw blurRad="254000" dist="190500" dir="13500000" algn="tl" rotWithShape="0">
              <a:schemeClr val="bg1"/>
            </a:outerShdw>
          </a:effectLst>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pic>
        <p:nvPicPr>
          <p:cNvPr id="14" name="Graphic 3" descr="Head with gears">
            <a:extLst>
              <a:ext uri="{FF2B5EF4-FFF2-40B4-BE49-F238E27FC236}">
                <a16:creationId xmlns:a16="http://schemas.microsoft.com/office/drawing/2014/main" id="{22E88DD0-614E-FF50-802F-E27E2C4CAA0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714933" y="4500654"/>
            <a:ext cx="895230" cy="895230"/>
          </a:xfrm>
          <a:prstGeom prst="rect">
            <a:avLst/>
          </a:prstGeom>
        </p:spPr>
      </p:pic>
      <p:pic>
        <p:nvPicPr>
          <p:cNvPr id="15" name="Graphic 13" descr="Eye">
            <a:extLst>
              <a:ext uri="{FF2B5EF4-FFF2-40B4-BE49-F238E27FC236}">
                <a16:creationId xmlns:a16="http://schemas.microsoft.com/office/drawing/2014/main" id="{B97D9CA4-D6BD-82C0-BCEC-9EFF0B6A0E9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166034" y="2722654"/>
            <a:ext cx="895230" cy="895230"/>
          </a:xfrm>
          <a:prstGeom prst="rect">
            <a:avLst/>
          </a:prstGeom>
        </p:spPr>
      </p:pic>
      <p:pic>
        <p:nvPicPr>
          <p:cNvPr id="16" name="Graphic 14" descr="Stopwatch 33%">
            <a:extLst>
              <a:ext uri="{FF2B5EF4-FFF2-40B4-BE49-F238E27FC236}">
                <a16:creationId xmlns:a16="http://schemas.microsoft.com/office/drawing/2014/main" id="{8DBA4BC0-3242-4B66-FF98-3BFEE004681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581834" y="4500654"/>
            <a:ext cx="895230" cy="895230"/>
          </a:xfrm>
          <a:prstGeom prst="rect">
            <a:avLst/>
          </a:prstGeom>
        </p:spPr>
      </p:pic>
      <p:pic>
        <p:nvPicPr>
          <p:cNvPr id="17" name="Graphic 15" descr="Bullseye">
            <a:extLst>
              <a:ext uri="{FF2B5EF4-FFF2-40B4-BE49-F238E27FC236}">
                <a16:creationId xmlns:a16="http://schemas.microsoft.com/office/drawing/2014/main" id="{069E24B1-4167-4BBC-EEC1-6AA60999A463}"/>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130459" y="2735354"/>
            <a:ext cx="895230" cy="895230"/>
          </a:xfrm>
          <a:prstGeom prst="rect">
            <a:avLst/>
          </a:prstGeom>
        </p:spPr>
      </p:pic>
      <p:pic>
        <p:nvPicPr>
          <p:cNvPr id="18" name="Graphic 16" descr="Lights On">
            <a:extLst>
              <a:ext uri="{FF2B5EF4-FFF2-40B4-BE49-F238E27FC236}">
                <a16:creationId xmlns:a16="http://schemas.microsoft.com/office/drawing/2014/main" id="{4627DC20-7748-33B4-3AB9-77B890A64189}"/>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5679858" y="1617754"/>
            <a:ext cx="895230" cy="895230"/>
          </a:xfrm>
          <a:prstGeom prst="rect">
            <a:avLst/>
          </a:prstGeom>
        </p:spPr>
      </p:pic>
      <p:grpSp>
        <p:nvGrpSpPr>
          <p:cNvPr id="19" name="Group 18">
            <a:extLst>
              <a:ext uri="{FF2B5EF4-FFF2-40B4-BE49-F238E27FC236}">
                <a16:creationId xmlns:a16="http://schemas.microsoft.com/office/drawing/2014/main" id="{3F327D40-50DF-DA17-9226-DFF72953109B}"/>
              </a:ext>
            </a:extLst>
          </p:cNvPr>
          <p:cNvGrpSpPr/>
          <p:nvPr/>
        </p:nvGrpSpPr>
        <p:grpSpPr>
          <a:xfrm>
            <a:off x="8927481" y="2947244"/>
            <a:ext cx="2926080" cy="1290153"/>
            <a:chOff x="8921977" y="1466725"/>
            <a:chExt cx="2926080" cy="1290153"/>
          </a:xfrm>
        </p:grpSpPr>
        <p:sp>
          <p:nvSpPr>
            <p:cNvPr id="20" name="TextBox 19">
              <a:extLst>
                <a:ext uri="{FF2B5EF4-FFF2-40B4-BE49-F238E27FC236}">
                  <a16:creationId xmlns:a16="http://schemas.microsoft.com/office/drawing/2014/main" id="{66F3369C-4C97-BCA2-477C-BA4683571EB2}"/>
                </a:ext>
              </a:extLst>
            </p:cNvPr>
            <p:cNvSpPr txBox="1"/>
            <p:nvPr/>
          </p:nvSpPr>
          <p:spPr>
            <a:xfrm>
              <a:off x="8921977" y="1466725"/>
              <a:ext cx="2926080" cy="461665"/>
            </a:xfrm>
            <a:prstGeom prst="rect">
              <a:avLst/>
            </a:prstGeom>
            <a:noFill/>
          </p:spPr>
          <p:txBody>
            <a:bodyPr wrap="square" lIns="0" rIns="0" rtlCol="0" anchor="b">
              <a:spAutoFit/>
            </a:bodyPr>
            <a:lstStyle/>
            <a:p>
              <a:r>
                <a:rPr lang="en-US" sz="2400" b="1" noProof="1">
                  <a:solidFill>
                    <a:schemeClr val="tx1">
                      <a:lumMod val="50000"/>
                      <a:lumOff val="50000"/>
                    </a:schemeClr>
                  </a:solidFill>
                </a:rPr>
                <a:t>Lorem Ipsum</a:t>
              </a:r>
            </a:p>
          </p:txBody>
        </p:sp>
        <p:sp>
          <p:nvSpPr>
            <p:cNvPr id="21" name="TextBox 20">
              <a:extLst>
                <a:ext uri="{FF2B5EF4-FFF2-40B4-BE49-F238E27FC236}">
                  <a16:creationId xmlns:a16="http://schemas.microsoft.com/office/drawing/2014/main" id="{6920D04C-34B9-F50E-73FF-761870DA16A5}"/>
                </a:ext>
              </a:extLst>
            </p:cNvPr>
            <p:cNvSpPr txBox="1"/>
            <p:nvPr/>
          </p:nvSpPr>
          <p:spPr>
            <a:xfrm>
              <a:off x="8921977" y="1925881"/>
              <a:ext cx="2926080" cy="830997"/>
            </a:xfrm>
            <a:prstGeom prst="rect">
              <a:avLst/>
            </a:prstGeom>
            <a:noFill/>
          </p:spPr>
          <p:txBody>
            <a:bodyPr wrap="square" lIns="0" rIns="0" rtlCol="0" anchor="t">
              <a:spAutoFit/>
            </a:bodyPr>
            <a:lstStyle/>
            <a:p>
              <a:pPr algn="just"/>
              <a:r>
                <a:rPr lang="en-US" sz="1200" noProof="1">
                  <a:solidFill>
                    <a:schemeClr val="tx1">
                      <a:lumMod val="50000"/>
                      <a:lumOff val="50000"/>
                    </a:schemeClr>
                  </a:solidFill>
                </a:rPr>
                <a:t>Lorem ipsum dolor sit amet, nibh est. A magna maecenas, quam magna nec quis, lorem nunc. Suspendisse viverra sodales mauris, cras pharetra proin egestas arcu erat dolor, at amet. </a:t>
              </a:r>
            </a:p>
          </p:txBody>
        </p:sp>
      </p:grpSp>
      <p:grpSp>
        <p:nvGrpSpPr>
          <p:cNvPr id="22" name="Group 21">
            <a:extLst>
              <a:ext uri="{FF2B5EF4-FFF2-40B4-BE49-F238E27FC236}">
                <a16:creationId xmlns:a16="http://schemas.microsoft.com/office/drawing/2014/main" id="{F22949ED-C6EE-372C-5DD7-2FCB48CDA9DB}"/>
              </a:ext>
            </a:extLst>
          </p:cNvPr>
          <p:cNvGrpSpPr/>
          <p:nvPr/>
        </p:nvGrpSpPr>
        <p:grpSpPr>
          <a:xfrm>
            <a:off x="8927481" y="4652338"/>
            <a:ext cx="2926080" cy="1290153"/>
            <a:chOff x="8921977" y="4073386"/>
            <a:chExt cx="2926080" cy="1290153"/>
          </a:xfrm>
        </p:grpSpPr>
        <p:sp>
          <p:nvSpPr>
            <p:cNvPr id="23" name="TextBox 22">
              <a:extLst>
                <a:ext uri="{FF2B5EF4-FFF2-40B4-BE49-F238E27FC236}">
                  <a16:creationId xmlns:a16="http://schemas.microsoft.com/office/drawing/2014/main" id="{3F799731-9F38-E639-D70D-2ECD5D062489}"/>
                </a:ext>
              </a:extLst>
            </p:cNvPr>
            <p:cNvSpPr txBox="1"/>
            <p:nvPr/>
          </p:nvSpPr>
          <p:spPr>
            <a:xfrm>
              <a:off x="8921977" y="4073386"/>
              <a:ext cx="2926080" cy="461665"/>
            </a:xfrm>
            <a:prstGeom prst="rect">
              <a:avLst/>
            </a:prstGeom>
            <a:noFill/>
          </p:spPr>
          <p:txBody>
            <a:bodyPr wrap="square" lIns="0" rIns="0" rtlCol="0" anchor="b">
              <a:spAutoFit/>
            </a:bodyPr>
            <a:lstStyle/>
            <a:p>
              <a:r>
                <a:rPr lang="en-US" sz="2400" b="1" noProof="1">
                  <a:solidFill>
                    <a:schemeClr val="tx1">
                      <a:lumMod val="50000"/>
                      <a:lumOff val="50000"/>
                    </a:schemeClr>
                  </a:solidFill>
                </a:rPr>
                <a:t>Lorem Ipsum</a:t>
              </a:r>
            </a:p>
          </p:txBody>
        </p:sp>
        <p:sp>
          <p:nvSpPr>
            <p:cNvPr id="24" name="TextBox 23">
              <a:extLst>
                <a:ext uri="{FF2B5EF4-FFF2-40B4-BE49-F238E27FC236}">
                  <a16:creationId xmlns:a16="http://schemas.microsoft.com/office/drawing/2014/main" id="{BC7EC2FB-7323-D818-0F96-8541C2AEE73F}"/>
                </a:ext>
              </a:extLst>
            </p:cNvPr>
            <p:cNvSpPr txBox="1"/>
            <p:nvPr/>
          </p:nvSpPr>
          <p:spPr>
            <a:xfrm>
              <a:off x="8921977" y="4532542"/>
              <a:ext cx="2926080" cy="830997"/>
            </a:xfrm>
            <a:prstGeom prst="rect">
              <a:avLst/>
            </a:prstGeom>
            <a:noFill/>
          </p:spPr>
          <p:txBody>
            <a:bodyPr wrap="square" lIns="0" rIns="0" rtlCol="0" anchor="t">
              <a:spAutoFit/>
            </a:bodyPr>
            <a:lstStyle/>
            <a:p>
              <a:pPr algn="just"/>
              <a:r>
                <a:rPr lang="en-US" sz="1200" noProof="1">
                  <a:solidFill>
                    <a:schemeClr val="tx1">
                      <a:lumMod val="50000"/>
                      <a:lumOff val="50000"/>
                    </a:schemeClr>
                  </a:solidFill>
                </a:rPr>
                <a:t>Lorem ipsum dolor sit amet, nibh est. A magna maecenas, quam magna nec quis, lorem nunc. Suspendisse viverra sodales mauris, cras pharetra proin egestas arcu erat dolor, at amet. </a:t>
              </a:r>
            </a:p>
          </p:txBody>
        </p:sp>
      </p:grpSp>
      <p:grpSp>
        <p:nvGrpSpPr>
          <p:cNvPr id="28" name="Group 27">
            <a:extLst>
              <a:ext uri="{FF2B5EF4-FFF2-40B4-BE49-F238E27FC236}">
                <a16:creationId xmlns:a16="http://schemas.microsoft.com/office/drawing/2014/main" id="{7EEE0AFA-D389-C257-A688-00AED8E51E05}"/>
              </a:ext>
            </a:extLst>
          </p:cNvPr>
          <p:cNvGrpSpPr/>
          <p:nvPr/>
        </p:nvGrpSpPr>
        <p:grpSpPr>
          <a:xfrm>
            <a:off x="338440" y="4652338"/>
            <a:ext cx="2926080" cy="1290153"/>
            <a:chOff x="332936" y="4652338"/>
            <a:chExt cx="2926080" cy="1290153"/>
          </a:xfrm>
        </p:grpSpPr>
        <p:sp>
          <p:nvSpPr>
            <p:cNvPr id="29" name="TextBox 28">
              <a:extLst>
                <a:ext uri="{FF2B5EF4-FFF2-40B4-BE49-F238E27FC236}">
                  <a16:creationId xmlns:a16="http://schemas.microsoft.com/office/drawing/2014/main" id="{6698CC21-EBD5-A0D6-2F52-A0596B75E5C0}"/>
                </a:ext>
              </a:extLst>
            </p:cNvPr>
            <p:cNvSpPr txBox="1"/>
            <p:nvPr/>
          </p:nvSpPr>
          <p:spPr>
            <a:xfrm>
              <a:off x="332936" y="4652338"/>
              <a:ext cx="2926080" cy="461665"/>
            </a:xfrm>
            <a:prstGeom prst="rect">
              <a:avLst/>
            </a:prstGeom>
            <a:noFill/>
          </p:spPr>
          <p:txBody>
            <a:bodyPr wrap="square" lIns="0" rIns="0" rtlCol="0" anchor="b">
              <a:spAutoFit/>
            </a:bodyPr>
            <a:lstStyle/>
            <a:p>
              <a:pPr algn="r"/>
              <a:r>
                <a:rPr lang="en-US" sz="2400" b="1" noProof="1">
                  <a:solidFill>
                    <a:schemeClr val="tx1">
                      <a:lumMod val="50000"/>
                      <a:lumOff val="50000"/>
                    </a:schemeClr>
                  </a:solidFill>
                </a:rPr>
                <a:t>Lorem Ipsum</a:t>
              </a:r>
            </a:p>
          </p:txBody>
        </p:sp>
        <p:sp>
          <p:nvSpPr>
            <p:cNvPr id="30" name="TextBox 29">
              <a:extLst>
                <a:ext uri="{FF2B5EF4-FFF2-40B4-BE49-F238E27FC236}">
                  <a16:creationId xmlns:a16="http://schemas.microsoft.com/office/drawing/2014/main" id="{7EEEAD67-DA44-BA8D-93B2-C9C3444BB1C7}"/>
                </a:ext>
              </a:extLst>
            </p:cNvPr>
            <p:cNvSpPr txBox="1"/>
            <p:nvPr/>
          </p:nvSpPr>
          <p:spPr>
            <a:xfrm>
              <a:off x="332936" y="5111494"/>
              <a:ext cx="2926080" cy="830997"/>
            </a:xfrm>
            <a:prstGeom prst="rect">
              <a:avLst/>
            </a:prstGeom>
            <a:noFill/>
          </p:spPr>
          <p:txBody>
            <a:bodyPr wrap="square" lIns="0" rIns="0" rtlCol="0" anchor="t">
              <a:spAutoFit/>
            </a:bodyPr>
            <a:lstStyle/>
            <a:p>
              <a:pPr algn="just"/>
              <a:r>
                <a:rPr lang="en-US" sz="1200" noProof="1">
                  <a:solidFill>
                    <a:schemeClr val="tx1">
                      <a:lumMod val="50000"/>
                      <a:lumOff val="50000"/>
                    </a:schemeClr>
                  </a:solidFill>
                </a:rPr>
                <a:t>Lorem ipsum dolor sit amet, nibh est. A magna maecenas, quam magna nec quis, lorem nunc. Suspendisse viverra sodales mauris, cras pharetra proin egestas arcu erat dolor, at amet. </a:t>
              </a:r>
            </a:p>
          </p:txBody>
        </p:sp>
      </p:grpSp>
      <p:grpSp>
        <p:nvGrpSpPr>
          <p:cNvPr id="31" name="Group 30">
            <a:extLst>
              <a:ext uri="{FF2B5EF4-FFF2-40B4-BE49-F238E27FC236}">
                <a16:creationId xmlns:a16="http://schemas.microsoft.com/office/drawing/2014/main" id="{6D5236FB-0A66-7EC8-FEC4-D0DC8FC4C641}"/>
              </a:ext>
            </a:extLst>
          </p:cNvPr>
          <p:cNvGrpSpPr/>
          <p:nvPr/>
        </p:nvGrpSpPr>
        <p:grpSpPr>
          <a:xfrm>
            <a:off x="8927481" y="1242150"/>
            <a:ext cx="2926080" cy="1290153"/>
            <a:chOff x="8921977" y="1466725"/>
            <a:chExt cx="2926080" cy="1290153"/>
          </a:xfrm>
        </p:grpSpPr>
        <p:sp>
          <p:nvSpPr>
            <p:cNvPr id="32" name="TextBox 31">
              <a:extLst>
                <a:ext uri="{FF2B5EF4-FFF2-40B4-BE49-F238E27FC236}">
                  <a16:creationId xmlns:a16="http://schemas.microsoft.com/office/drawing/2014/main" id="{8D4B1E95-4595-AAEF-0547-1C787C82ED03}"/>
                </a:ext>
              </a:extLst>
            </p:cNvPr>
            <p:cNvSpPr txBox="1"/>
            <p:nvPr/>
          </p:nvSpPr>
          <p:spPr>
            <a:xfrm>
              <a:off x="8921977" y="1466725"/>
              <a:ext cx="2926080" cy="461665"/>
            </a:xfrm>
            <a:prstGeom prst="rect">
              <a:avLst/>
            </a:prstGeom>
            <a:noFill/>
          </p:spPr>
          <p:txBody>
            <a:bodyPr wrap="square" lIns="0" rIns="0" rtlCol="0" anchor="b">
              <a:spAutoFit/>
            </a:bodyPr>
            <a:lstStyle/>
            <a:p>
              <a:r>
                <a:rPr lang="en-US" sz="2400" b="1" noProof="1">
                  <a:solidFill>
                    <a:schemeClr val="tx1">
                      <a:lumMod val="50000"/>
                      <a:lumOff val="50000"/>
                    </a:schemeClr>
                  </a:solidFill>
                </a:rPr>
                <a:t>Lorem Ipsum</a:t>
              </a:r>
            </a:p>
          </p:txBody>
        </p:sp>
        <p:sp>
          <p:nvSpPr>
            <p:cNvPr id="33" name="TextBox 32">
              <a:extLst>
                <a:ext uri="{FF2B5EF4-FFF2-40B4-BE49-F238E27FC236}">
                  <a16:creationId xmlns:a16="http://schemas.microsoft.com/office/drawing/2014/main" id="{034F7A80-4363-50CF-7174-8B89FB24F757}"/>
                </a:ext>
              </a:extLst>
            </p:cNvPr>
            <p:cNvSpPr txBox="1"/>
            <p:nvPr/>
          </p:nvSpPr>
          <p:spPr>
            <a:xfrm>
              <a:off x="8921977" y="1925881"/>
              <a:ext cx="2926080" cy="830997"/>
            </a:xfrm>
            <a:prstGeom prst="rect">
              <a:avLst/>
            </a:prstGeom>
            <a:noFill/>
          </p:spPr>
          <p:txBody>
            <a:bodyPr wrap="square" lIns="0" rIns="0" rtlCol="0" anchor="t">
              <a:spAutoFit/>
            </a:bodyPr>
            <a:lstStyle/>
            <a:p>
              <a:pPr algn="just"/>
              <a:r>
                <a:rPr lang="en-US" sz="1200" noProof="1">
                  <a:solidFill>
                    <a:schemeClr val="tx1">
                      <a:lumMod val="50000"/>
                      <a:lumOff val="50000"/>
                    </a:schemeClr>
                  </a:solidFill>
                </a:rPr>
                <a:t>Lorem ipsum dolor sit amet, nibh est. A magna maecenas, quam magna nec quis, lorem nunc. Suspendisse viverra sodales mauris, cras pharetra proin egestas arcu erat dolor, at amet. </a:t>
              </a:r>
            </a:p>
          </p:txBody>
        </p:sp>
      </p:grpSp>
      <p:grpSp>
        <p:nvGrpSpPr>
          <p:cNvPr id="40" name="Group 39">
            <a:extLst>
              <a:ext uri="{FF2B5EF4-FFF2-40B4-BE49-F238E27FC236}">
                <a16:creationId xmlns:a16="http://schemas.microsoft.com/office/drawing/2014/main" id="{D6A939B5-528E-4F7A-86D2-E1B5719DE5BF}"/>
              </a:ext>
            </a:extLst>
          </p:cNvPr>
          <p:cNvGrpSpPr/>
          <p:nvPr/>
        </p:nvGrpSpPr>
        <p:grpSpPr>
          <a:xfrm>
            <a:off x="340731" y="1242150"/>
            <a:ext cx="2926080" cy="2736703"/>
            <a:chOff x="332936" y="2627766"/>
            <a:chExt cx="2926080" cy="2736703"/>
          </a:xfrm>
        </p:grpSpPr>
        <p:sp>
          <p:nvSpPr>
            <p:cNvPr id="41" name="TextBox 40">
              <a:extLst>
                <a:ext uri="{FF2B5EF4-FFF2-40B4-BE49-F238E27FC236}">
                  <a16:creationId xmlns:a16="http://schemas.microsoft.com/office/drawing/2014/main" id="{324F3CCB-23D6-1B69-E721-0DE8AF75E388}"/>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cap="all" noProof="1">
                  <a:solidFill>
                    <a:schemeClr val="accent3">
                      <a:lumMod val="75000"/>
                    </a:schemeClr>
                  </a:solidFill>
                </a:rPr>
                <a:t>Lorem Ipsum</a:t>
              </a:r>
            </a:p>
          </p:txBody>
        </p:sp>
        <p:sp>
          <p:nvSpPr>
            <p:cNvPr id="42" name="TextBox 41">
              <a:extLst>
                <a:ext uri="{FF2B5EF4-FFF2-40B4-BE49-F238E27FC236}">
                  <a16:creationId xmlns:a16="http://schemas.microsoft.com/office/drawing/2014/main" id="{68AE06BF-6A7D-D240-DF7D-4D234653725A}"/>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Pentagon Cycle Neumorphic – Slide Template</a:t>
            </a:r>
          </a:p>
        </p:txBody>
      </p:sp>
      <p:sp>
        <p:nvSpPr>
          <p:cNvPr id="3" name="Shape">
            <a:extLst>
              <a:ext uri="{FF2B5EF4-FFF2-40B4-BE49-F238E27FC236}">
                <a16:creationId xmlns:a16="http://schemas.microsoft.com/office/drawing/2014/main" id="{2A76C3EF-86B7-D975-3AE3-C8F4A1792082}"/>
              </a:ext>
            </a:extLst>
          </p:cNvPr>
          <p:cNvSpPr/>
          <p:nvPr/>
        </p:nvSpPr>
        <p:spPr>
          <a:xfrm>
            <a:off x="3786624" y="2342513"/>
            <a:ext cx="1582900" cy="1525273"/>
          </a:xfrm>
          <a:custGeom>
            <a:avLst/>
            <a:gdLst/>
            <a:ahLst/>
            <a:cxnLst>
              <a:cxn ang="0">
                <a:pos x="wd2" y="hd2"/>
              </a:cxn>
              <a:cxn ang="5400000">
                <a:pos x="wd2" y="hd2"/>
              </a:cxn>
              <a:cxn ang="10800000">
                <a:pos x="wd2" y="hd2"/>
              </a:cxn>
              <a:cxn ang="16200000">
                <a:pos x="wd2" y="hd2"/>
              </a:cxn>
            </a:cxnLst>
            <a:rect l="0" t="0" r="r" b="b"/>
            <a:pathLst>
              <a:path w="21148" h="21422" extrusionOk="0">
                <a:moveTo>
                  <a:pt x="17980" y="19496"/>
                </a:moveTo>
                <a:lnTo>
                  <a:pt x="21018" y="9703"/>
                </a:lnTo>
                <a:cubicBezTo>
                  <a:pt x="21374" y="8562"/>
                  <a:pt x="20984" y="7295"/>
                  <a:pt x="20051" y="6600"/>
                </a:cubicBezTo>
                <a:lnTo>
                  <a:pt x="12127" y="535"/>
                </a:lnTo>
                <a:cubicBezTo>
                  <a:pt x="11193" y="-178"/>
                  <a:pt x="9938" y="-178"/>
                  <a:pt x="9021" y="535"/>
                </a:cubicBezTo>
                <a:lnTo>
                  <a:pt x="1097" y="6600"/>
                </a:lnTo>
                <a:cubicBezTo>
                  <a:pt x="164" y="7313"/>
                  <a:pt x="-226" y="8562"/>
                  <a:pt x="130" y="9703"/>
                </a:cubicBezTo>
                <a:lnTo>
                  <a:pt x="3168" y="19496"/>
                </a:lnTo>
                <a:cubicBezTo>
                  <a:pt x="3524" y="20637"/>
                  <a:pt x="4542" y="21422"/>
                  <a:pt x="5679" y="21422"/>
                </a:cubicBezTo>
                <a:lnTo>
                  <a:pt x="15486" y="21422"/>
                </a:lnTo>
                <a:cubicBezTo>
                  <a:pt x="16606" y="21404"/>
                  <a:pt x="17624" y="20637"/>
                  <a:pt x="17980" y="19496"/>
                </a:cubicBezTo>
                <a:close/>
              </a:path>
            </a:pathLst>
          </a:custGeom>
          <a:solidFill>
            <a:srgbClr val="2B323B"/>
          </a:solidFill>
          <a:ln w="12700">
            <a:miter lim="400000"/>
          </a:ln>
          <a:effectLst>
            <a:outerShdw blurRad="254000" dist="190500" dir="2700000" algn="tl" rotWithShape="0">
              <a:schemeClr val="tx1">
                <a:alpha val="23000"/>
              </a:schemeClr>
            </a:outerShdw>
          </a:effectLst>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6" name="Shape">
            <a:extLst>
              <a:ext uri="{FF2B5EF4-FFF2-40B4-BE49-F238E27FC236}">
                <a16:creationId xmlns:a16="http://schemas.microsoft.com/office/drawing/2014/main" id="{BA792DF9-6F23-2297-C041-39D2CD9EAC8A}"/>
              </a:ext>
            </a:extLst>
          </p:cNvPr>
          <p:cNvSpPr/>
          <p:nvPr/>
        </p:nvSpPr>
        <p:spPr>
          <a:xfrm>
            <a:off x="4370824" y="4107813"/>
            <a:ext cx="1583449" cy="1525273"/>
          </a:xfrm>
          <a:custGeom>
            <a:avLst/>
            <a:gdLst/>
            <a:ahLst/>
            <a:cxnLst>
              <a:cxn ang="0">
                <a:pos x="wd2" y="hd2"/>
              </a:cxn>
              <a:cxn ang="5400000">
                <a:pos x="wd2" y="hd2"/>
              </a:cxn>
              <a:cxn ang="10800000">
                <a:pos x="wd2" y="hd2"/>
              </a:cxn>
              <a:cxn ang="16200000">
                <a:pos x="wd2" y="hd2"/>
              </a:cxn>
            </a:cxnLst>
            <a:rect l="0" t="0" r="r" b="b"/>
            <a:pathLst>
              <a:path w="21156" h="21422" extrusionOk="0">
                <a:moveTo>
                  <a:pt x="20051" y="6600"/>
                </a:moveTo>
                <a:lnTo>
                  <a:pt x="12127" y="535"/>
                </a:lnTo>
                <a:cubicBezTo>
                  <a:pt x="11193" y="-178"/>
                  <a:pt x="9938" y="-178"/>
                  <a:pt x="9021" y="535"/>
                </a:cubicBezTo>
                <a:lnTo>
                  <a:pt x="1097" y="6600"/>
                </a:lnTo>
                <a:cubicBezTo>
                  <a:pt x="164" y="7313"/>
                  <a:pt x="-226" y="8562"/>
                  <a:pt x="130" y="9703"/>
                </a:cubicBezTo>
                <a:lnTo>
                  <a:pt x="3168" y="19496"/>
                </a:lnTo>
                <a:cubicBezTo>
                  <a:pt x="3524" y="20637"/>
                  <a:pt x="4542" y="21422"/>
                  <a:pt x="5679" y="21422"/>
                </a:cubicBezTo>
                <a:lnTo>
                  <a:pt x="15486" y="21422"/>
                </a:lnTo>
                <a:cubicBezTo>
                  <a:pt x="16640" y="21422"/>
                  <a:pt x="17641" y="20655"/>
                  <a:pt x="17997" y="19496"/>
                </a:cubicBezTo>
                <a:lnTo>
                  <a:pt x="21035" y="9703"/>
                </a:lnTo>
                <a:cubicBezTo>
                  <a:pt x="21374" y="8562"/>
                  <a:pt x="20984" y="7313"/>
                  <a:pt x="20051" y="6600"/>
                </a:cubicBezTo>
                <a:close/>
              </a:path>
            </a:pathLst>
          </a:custGeom>
          <a:solidFill>
            <a:srgbClr val="2B323B"/>
          </a:solidFill>
          <a:ln w="12700">
            <a:miter lim="400000"/>
          </a:ln>
          <a:effectLst>
            <a:outerShdw blurRad="254000" dist="190500" dir="2700000" algn="tl" rotWithShape="0">
              <a:schemeClr val="tx1">
                <a:alpha val="23000"/>
              </a:schemeClr>
            </a:outerShdw>
          </a:effectLst>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7" name="Shape">
            <a:extLst>
              <a:ext uri="{FF2B5EF4-FFF2-40B4-BE49-F238E27FC236}">
                <a16:creationId xmlns:a16="http://schemas.microsoft.com/office/drawing/2014/main" id="{46E426DC-247E-2C66-E42D-24F6BF53A08D}"/>
              </a:ext>
            </a:extLst>
          </p:cNvPr>
          <p:cNvSpPr/>
          <p:nvPr/>
        </p:nvSpPr>
        <p:spPr>
          <a:xfrm>
            <a:off x="6237723" y="4107813"/>
            <a:ext cx="1583452" cy="1525273"/>
          </a:xfrm>
          <a:custGeom>
            <a:avLst/>
            <a:gdLst/>
            <a:ahLst/>
            <a:cxnLst>
              <a:cxn ang="0">
                <a:pos x="wd2" y="hd2"/>
              </a:cxn>
              <a:cxn ang="5400000">
                <a:pos x="wd2" y="hd2"/>
              </a:cxn>
              <a:cxn ang="10800000">
                <a:pos x="wd2" y="hd2"/>
              </a:cxn>
              <a:cxn ang="16200000">
                <a:pos x="wd2" y="hd2"/>
              </a:cxn>
            </a:cxnLst>
            <a:rect l="0" t="0" r="r" b="b"/>
            <a:pathLst>
              <a:path w="21156" h="21422" extrusionOk="0">
                <a:moveTo>
                  <a:pt x="20051" y="6600"/>
                </a:moveTo>
                <a:lnTo>
                  <a:pt x="12127" y="535"/>
                </a:lnTo>
                <a:cubicBezTo>
                  <a:pt x="11193" y="-178"/>
                  <a:pt x="9938" y="-178"/>
                  <a:pt x="9021" y="535"/>
                </a:cubicBezTo>
                <a:lnTo>
                  <a:pt x="1097" y="6600"/>
                </a:lnTo>
                <a:cubicBezTo>
                  <a:pt x="164" y="7313"/>
                  <a:pt x="-226" y="8562"/>
                  <a:pt x="130" y="9703"/>
                </a:cubicBezTo>
                <a:lnTo>
                  <a:pt x="3168" y="19496"/>
                </a:lnTo>
                <a:cubicBezTo>
                  <a:pt x="3524" y="20637"/>
                  <a:pt x="4542" y="21422"/>
                  <a:pt x="5679" y="21422"/>
                </a:cubicBezTo>
                <a:lnTo>
                  <a:pt x="15486" y="21422"/>
                </a:lnTo>
                <a:cubicBezTo>
                  <a:pt x="16640" y="21422"/>
                  <a:pt x="17641" y="20655"/>
                  <a:pt x="17997" y="19496"/>
                </a:cubicBezTo>
                <a:lnTo>
                  <a:pt x="21035" y="9703"/>
                </a:lnTo>
                <a:cubicBezTo>
                  <a:pt x="21374" y="8562"/>
                  <a:pt x="20984" y="7313"/>
                  <a:pt x="20051" y="6600"/>
                </a:cubicBezTo>
                <a:close/>
              </a:path>
            </a:pathLst>
          </a:custGeom>
          <a:solidFill>
            <a:srgbClr val="2B323B"/>
          </a:solidFill>
          <a:ln w="12700">
            <a:miter lim="400000"/>
          </a:ln>
          <a:effectLst>
            <a:outerShdw blurRad="254000" dist="190500" dir="2700000" algn="tl" rotWithShape="0">
              <a:schemeClr val="tx1">
                <a:alpha val="23000"/>
              </a:schemeClr>
            </a:outerShdw>
          </a:effectLst>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8" name="Shape">
            <a:extLst>
              <a:ext uri="{FF2B5EF4-FFF2-40B4-BE49-F238E27FC236}">
                <a16:creationId xmlns:a16="http://schemas.microsoft.com/office/drawing/2014/main" id="{463FC33E-8B5E-2E68-27DE-C138F6D0DD8A}"/>
              </a:ext>
            </a:extLst>
          </p:cNvPr>
          <p:cNvSpPr/>
          <p:nvPr/>
        </p:nvSpPr>
        <p:spPr>
          <a:xfrm>
            <a:off x="6821923" y="2329813"/>
            <a:ext cx="1583452" cy="1525273"/>
          </a:xfrm>
          <a:custGeom>
            <a:avLst/>
            <a:gdLst/>
            <a:ahLst/>
            <a:cxnLst>
              <a:cxn ang="0">
                <a:pos x="wd2" y="hd2"/>
              </a:cxn>
              <a:cxn ang="5400000">
                <a:pos x="wd2" y="hd2"/>
              </a:cxn>
              <a:cxn ang="10800000">
                <a:pos x="wd2" y="hd2"/>
              </a:cxn>
              <a:cxn ang="16200000">
                <a:pos x="wd2" y="hd2"/>
              </a:cxn>
            </a:cxnLst>
            <a:rect l="0" t="0" r="r" b="b"/>
            <a:pathLst>
              <a:path w="21156" h="21422" extrusionOk="0">
                <a:moveTo>
                  <a:pt x="20051" y="6600"/>
                </a:moveTo>
                <a:lnTo>
                  <a:pt x="12127" y="535"/>
                </a:lnTo>
                <a:cubicBezTo>
                  <a:pt x="11193" y="-178"/>
                  <a:pt x="9938" y="-178"/>
                  <a:pt x="9021" y="535"/>
                </a:cubicBezTo>
                <a:lnTo>
                  <a:pt x="1097" y="6600"/>
                </a:lnTo>
                <a:cubicBezTo>
                  <a:pt x="164" y="7313"/>
                  <a:pt x="-226" y="8562"/>
                  <a:pt x="130" y="9703"/>
                </a:cubicBezTo>
                <a:lnTo>
                  <a:pt x="3168" y="19496"/>
                </a:lnTo>
                <a:cubicBezTo>
                  <a:pt x="3524" y="20637"/>
                  <a:pt x="4542" y="21422"/>
                  <a:pt x="5679" y="21422"/>
                </a:cubicBezTo>
                <a:lnTo>
                  <a:pt x="15486" y="21422"/>
                </a:lnTo>
                <a:cubicBezTo>
                  <a:pt x="16640" y="21422"/>
                  <a:pt x="17641" y="20655"/>
                  <a:pt x="17997" y="19496"/>
                </a:cubicBezTo>
                <a:lnTo>
                  <a:pt x="21035" y="9703"/>
                </a:lnTo>
                <a:cubicBezTo>
                  <a:pt x="21374" y="8562"/>
                  <a:pt x="20984" y="7313"/>
                  <a:pt x="20051" y="6600"/>
                </a:cubicBezTo>
                <a:close/>
              </a:path>
            </a:pathLst>
          </a:custGeom>
          <a:solidFill>
            <a:srgbClr val="2B323B"/>
          </a:solidFill>
          <a:ln w="12700">
            <a:miter lim="400000"/>
          </a:ln>
          <a:effectLst>
            <a:outerShdw blurRad="254000" dist="190500" dir="2700000" algn="tl" rotWithShape="0">
              <a:schemeClr val="tx1">
                <a:alpha val="23000"/>
              </a:schemeClr>
            </a:outerShdw>
          </a:effectLst>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9" name="Shape">
            <a:extLst>
              <a:ext uri="{FF2B5EF4-FFF2-40B4-BE49-F238E27FC236}">
                <a16:creationId xmlns:a16="http://schemas.microsoft.com/office/drawing/2014/main" id="{BABD3F2A-C8DC-DA96-765F-4D80D4127857}"/>
              </a:ext>
            </a:extLst>
          </p:cNvPr>
          <p:cNvSpPr/>
          <p:nvPr/>
        </p:nvSpPr>
        <p:spPr>
          <a:xfrm>
            <a:off x="5336024" y="1224913"/>
            <a:ext cx="1582899" cy="1525273"/>
          </a:xfrm>
          <a:custGeom>
            <a:avLst/>
            <a:gdLst/>
            <a:ahLst/>
            <a:cxnLst>
              <a:cxn ang="0">
                <a:pos x="wd2" y="hd2"/>
              </a:cxn>
              <a:cxn ang="5400000">
                <a:pos x="wd2" y="hd2"/>
              </a:cxn>
              <a:cxn ang="10800000">
                <a:pos x="wd2" y="hd2"/>
              </a:cxn>
              <a:cxn ang="16200000">
                <a:pos x="wd2" y="hd2"/>
              </a:cxn>
            </a:cxnLst>
            <a:rect l="0" t="0" r="r" b="b"/>
            <a:pathLst>
              <a:path w="21148" h="21422" extrusionOk="0">
                <a:moveTo>
                  <a:pt x="3151" y="19496"/>
                </a:moveTo>
                <a:cubicBezTo>
                  <a:pt x="3507" y="20637"/>
                  <a:pt x="4525" y="21422"/>
                  <a:pt x="5662" y="21422"/>
                </a:cubicBezTo>
                <a:lnTo>
                  <a:pt x="15469" y="21422"/>
                </a:lnTo>
                <a:cubicBezTo>
                  <a:pt x="16623" y="21422"/>
                  <a:pt x="17624" y="20655"/>
                  <a:pt x="17980" y="19496"/>
                </a:cubicBezTo>
                <a:lnTo>
                  <a:pt x="21018" y="9703"/>
                </a:lnTo>
                <a:cubicBezTo>
                  <a:pt x="21374" y="8562"/>
                  <a:pt x="20984" y="7295"/>
                  <a:pt x="20051" y="6600"/>
                </a:cubicBezTo>
                <a:lnTo>
                  <a:pt x="12127" y="535"/>
                </a:lnTo>
                <a:cubicBezTo>
                  <a:pt x="11193" y="-178"/>
                  <a:pt x="9938" y="-178"/>
                  <a:pt x="9021" y="535"/>
                </a:cubicBezTo>
                <a:lnTo>
                  <a:pt x="1097" y="6600"/>
                </a:lnTo>
                <a:cubicBezTo>
                  <a:pt x="164" y="7313"/>
                  <a:pt x="-226" y="8562"/>
                  <a:pt x="130" y="9703"/>
                </a:cubicBezTo>
                <a:lnTo>
                  <a:pt x="3151" y="19496"/>
                </a:lnTo>
                <a:close/>
              </a:path>
            </a:pathLst>
          </a:custGeom>
          <a:solidFill>
            <a:srgbClr val="2B323B"/>
          </a:solidFill>
          <a:ln w="12700">
            <a:miter lim="400000"/>
          </a:ln>
          <a:effectLst>
            <a:outerShdw blurRad="254000" dist="190500" dir="2700000" algn="tl" rotWithShape="0">
              <a:schemeClr val="tx1">
                <a:alpha val="23000"/>
              </a:schemeClr>
            </a:outerShdw>
          </a:effectLst>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grpSp>
        <p:nvGrpSpPr>
          <p:cNvPr id="19" name="Group 18">
            <a:extLst>
              <a:ext uri="{FF2B5EF4-FFF2-40B4-BE49-F238E27FC236}">
                <a16:creationId xmlns:a16="http://schemas.microsoft.com/office/drawing/2014/main" id="{3F327D40-50DF-DA17-9226-DFF72953109B}"/>
              </a:ext>
            </a:extLst>
          </p:cNvPr>
          <p:cNvGrpSpPr/>
          <p:nvPr/>
        </p:nvGrpSpPr>
        <p:grpSpPr>
          <a:xfrm>
            <a:off x="8927481" y="2947244"/>
            <a:ext cx="2926080" cy="1290153"/>
            <a:chOff x="8921977" y="1466725"/>
            <a:chExt cx="2926080" cy="1290153"/>
          </a:xfrm>
        </p:grpSpPr>
        <p:sp>
          <p:nvSpPr>
            <p:cNvPr id="20" name="TextBox 19">
              <a:extLst>
                <a:ext uri="{FF2B5EF4-FFF2-40B4-BE49-F238E27FC236}">
                  <a16:creationId xmlns:a16="http://schemas.microsoft.com/office/drawing/2014/main" id="{66F3369C-4C97-BCA2-477C-BA4683571EB2}"/>
                </a:ext>
              </a:extLst>
            </p:cNvPr>
            <p:cNvSpPr txBox="1"/>
            <p:nvPr/>
          </p:nvSpPr>
          <p:spPr>
            <a:xfrm>
              <a:off x="8921977" y="1466725"/>
              <a:ext cx="2926080" cy="461665"/>
            </a:xfrm>
            <a:prstGeom prst="rect">
              <a:avLst/>
            </a:prstGeom>
            <a:noFill/>
          </p:spPr>
          <p:txBody>
            <a:bodyPr wrap="square" lIns="0" rIns="0" rtlCol="0" anchor="b">
              <a:spAutoFit/>
            </a:bodyPr>
            <a:lstStyle/>
            <a:p>
              <a:r>
                <a:rPr lang="en-US" sz="2400" b="1" noProof="1">
                  <a:solidFill>
                    <a:schemeClr val="bg1">
                      <a:lumMod val="75000"/>
                    </a:schemeClr>
                  </a:solidFill>
                </a:rPr>
                <a:t>Lorem Ipsum</a:t>
              </a:r>
            </a:p>
          </p:txBody>
        </p:sp>
        <p:sp>
          <p:nvSpPr>
            <p:cNvPr id="21" name="TextBox 20">
              <a:extLst>
                <a:ext uri="{FF2B5EF4-FFF2-40B4-BE49-F238E27FC236}">
                  <a16:creationId xmlns:a16="http://schemas.microsoft.com/office/drawing/2014/main" id="{6920D04C-34B9-F50E-73FF-761870DA16A5}"/>
                </a:ext>
              </a:extLst>
            </p:cNvPr>
            <p:cNvSpPr txBox="1"/>
            <p:nvPr/>
          </p:nvSpPr>
          <p:spPr>
            <a:xfrm>
              <a:off x="8921977" y="1925881"/>
              <a:ext cx="2926080" cy="830997"/>
            </a:xfrm>
            <a:prstGeom prst="rect">
              <a:avLst/>
            </a:prstGeom>
            <a:noFill/>
          </p:spPr>
          <p:txBody>
            <a:bodyPr wrap="square" lIns="0" rIns="0" rtlCol="0" anchor="t">
              <a:spAutoFit/>
            </a:bodyPr>
            <a:lstStyle/>
            <a:p>
              <a:pPr algn="just"/>
              <a:r>
                <a:rPr lang="en-US" sz="1200" noProof="1">
                  <a:solidFill>
                    <a:schemeClr val="tx1">
                      <a:lumMod val="50000"/>
                      <a:lumOff val="50000"/>
                    </a:schemeClr>
                  </a:solidFill>
                </a:rPr>
                <a:t>Lorem ipsum dolor sit amet, nibh est. A magna maecenas, quam magna nec quis, lorem nunc. Suspendisse viverra sodales mauris, cras pharetra proin egestas arcu erat dolor, at amet. </a:t>
              </a:r>
            </a:p>
          </p:txBody>
        </p:sp>
      </p:grpSp>
      <p:grpSp>
        <p:nvGrpSpPr>
          <p:cNvPr id="22" name="Group 21">
            <a:extLst>
              <a:ext uri="{FF2B5EF4-FFF2-40B4-BE49-F238E27FC236}">
                <a16:creationId xmlns:a16="http://schemas.microsoft.com/office/drawing/2014/main" id="{F22949ED-C6EE-372C-5DD7-2FCB48CDA9DB}"/>
              </a:ext>
            </a:extLst>
          </p:cNvPr>
          <p:cNvGrpSpPr/>
          <p:nvPr/>
        </p:nvGrpSpPr>
        <p:grpSpPr>
          <a:xfrm>
            <a:off x="8927481" y="4652338"/>
            <a:ext cx="2926080" cy="1290153"/>
            <a:chOff x="8921977" y="4073386"/>
            <a:chExt cx="2926080" cy="1290153"/>
          </a:xfrm>
        </p:grpSpPr>
        <p:sp>
          <p:nvSpPr>
            <p:cNvPr id="23" name="TextBox 22">
              <a:extLst>
                <a:ext uri="{FF2B5EF4-FFF2-40B4-BE49-F238E27FC236}">
                  <a16:creationId xmlns:a16="http://schemas.microsoft.com/office/drawing/2014/main" id="{3F799731-9F38-E639-D70D-2ECD5D062489}"/>
                </a:ext>
              </a:extLst>
            </p:cNvPr>
            <p:cNvSpPr txBox="1"/>
            <p:nvPr/>
          </p:nvSpPr>
          <p:spPr>
            <a:xfrm>
              <a:off x="8921977" y="4073386"/>
              <a:ext cx="2926080" cy="461665"/>
            </a:xfrm>
            <a:prstGeom prst="rect">
              <a:avLst/>
            </a:prstGeom>
            <a:noFill/>
          </p:spPr>
          <p:txBody>
            <a:bodyPr wrap="square" lIns="0" rIns="0" rtlCol="0" anchor="b">
              <a:spAutoFit/>
            </a:bodyPr>
            <a:lstStyle/>
            <a:p>
              <a:r>
                <a:rPr lang="en-US" sz="2400" b="1" noProof="1">
                  <a:solidFill>
                    <a:schemeClr val="bg1">
                      <a:lumMod val="75000"/>
                    </a:schemeClr>
                  </a:solidFill>
                </a:rPr>
                <a:t>Lorem Ipsum</a:t>
              </a:r>
            </a:p>
          </p:txBody>
        </p:sp>
        <p:sp>
          <p:nvSpPr>
            <p:cNvPr id="24" name="TextBox 23">
              <a:extLst>
                <a:ext uri="{FF2B5EF4-FFF2-40B4-BE49-F238E27FC236}">
                  <a16:creationId xmlns:a16="http://schemas.microsoft.com/office/drawing/2014/main" id="{BC7EC2FB-7323-D818-0F96-8541C2AEE73F}"/>
                </a:ext>
              </a:extLst>
            </p:cNvPr>
            <p:cNvSpPr txBox="1"/>
            <p:nvPr/>
          </p:nvSpPr>
          <p:spPr>
            <a:xfrm>
              <a:off x="8921977" y="4532542"/>
              <a:ext cx="2926080" cy="830997"/>
            </a:xfrm>
            <a:prstGeom prst="rect">
              <a:avLst/>
            </a:prstGeom>
            <a:noFill/>
          </p:spPr>
          <p:txBody>
            <a:bodyPr wrap="square" lIns="0" rIns="0" rtlCol="0" anchor="t">
              <a:spAutoFit/>
            </a:bodyPr>
            <a:lstStyle/>
            <a:p>
              <a:pPr algn="just"/>
              <a:r>
                <a:rPr lang="en-US" sz="1200" noProof="1">
                  <a:solidFill>
                    <a:schemeClr val="tx1">
                      <a:lumMod val="50000"/>
                      <a:lumOff val="50000"/>
                    </a:schemeClr>
                  </a:solidFill>
                </a:rPr>
                <a:t>Lorem ipsum dolor sit amet, nibh est. A magna maecenas, quam magna nec quis, lorem nunc. Suspendisse viverra sodales mauris, cras pharetra proin egestas arcu erat dolor, at amet. </a:t>
              </a:r>
            </a:p>
          </p:txBody>
        </p:sp>
      </p:grpSp>
      <p:grpSp>
        <p:nvGrpSpPr>
          <p:cNvPr id="28" name="Group 27">
            <a:extLst>
              <a:ext uri="{FF2B5EF4-FFF2-40B4-BE49-F238E27FC236}">
                <a16:creationId xmlns:a16="http://schemas.microsoft.com/office/drawing/2014/main" id="{7EEE0AFA-D389-C257-A688-00AED8E51E05}"/>
              </a:ext>
            </a:extLst>
          </p:cNvPr>
          <p:cNvGrpSpPr/>
          <p:nvPr/>
        </p:nvGrpSpPr>
        <p:grpSpPr>
          <a:xfrm>
            <a:off x="338440" y="4652338"/>
            <a:ext cx="2926080" cy="1290153"/>
            <a:chOff x="332936" y="4652338"/>
            <a:chExt cx="2926080" cy="1290153"/>
          </a:xfrm>
        </p:grpSpPr>
        <p:sp>
          <p:nvSpPr>
            <p:cNvPr id="29" name="TextBox 28">
              <a:extLst>
                <a:ext uri="{FF2B5EF4-FFF2-40B4-BE49-F238E27FC236}">
                  <a16:creationId xmlns:a16="http://schemas.microsoft.com/office/drawing/2014/main" id="{6698CC21-EBD5-A0D6-2F52-A0596B75E5C0}"/>
                </a:ext>
              </a:extLst>
            </p:cNvPr>
            <p:cNvSpPr txBox="1"/>
            <p:nvPr/>
          </p:nvSpPr>
          <p:spPr>
            <a:xfrm>
              <a:off x="332936" y="4652338"/>
              <a:ext cx="2926080" cy="461665"/>
            </a:xfrm>
            <a:prstGeom prst="rect">
              <a:avLst/>
            </a:prstGeom>
            <a:noFill/>
          </p:spPr>
          <p:txBody>
            <a:bodyPr wrap="square" lIns="0" rIns="0" rtlCol="0" anchor="b">
              <a:spAutoFit/>
            </a:bodyPr>
            <a:lstStyle/>
            <a:p>
              <a:pPr algn="r"/>
              <a:r>
                <a:rPr lang="en-US" sz="2400" b="1" noProof="1">
                  <a:solidFill>
                    <a:schemeClr val="bg1">
                      <a:lumMod val="75000"/>
                    </a:schemeClr>
                  </a:solidFill>
                </a:rPr>
                <a:t>Lorem Ipsum</a:t>
              </a:r>
            </a:p>
          </p:txBody>
        </p:sp>
        <p:sp>
          <p:nvSpPr>
            <p:cNvPr id="30" name="TextBox 29">
              <a:extLst>
                <a:ext uri="{FF2B5EF4-FFF2-40B4-BE49-F238E27FC236}">
                  <a16:creationId xmlns:a16="http://schemas.microsoft.com/office/drawing/2014/main" id="{7EEEAD67-DA44-BA8D-93B2-C9C3444BB1C7}"/>
                </a:ext>
              </a:extLst>
            </p:cNvPr>
            <p:cNvSpPr txBox="1"/>
            <p:nvPr/>
          </p:nvSpPr>
          <p:spPr>
            <a:xfrm>
              <a:off x="332936" y="5111494"/>
              <a:ext cx="2926080" cy="830997"/>
            </a:xfrm>
            <a:prstGeom prst="rect">
              <a:avLst/>
            </a:prstGeom>
            <a:noFill/>
          </p:spPr>
          <p:txBody>
            <a:bodyPr wrap="square" lIns="0" rIns="0" rtlCol="0" anchor="t">
              <a:spAutoFit/>
            </a:bodyPr>
            <a:lstStyle/>
            <a:p>
              <a:pPr algn="just"/>
              <a:r>
                <a:rPr lang="en-US" sz="1200" noProof="1">
                  <a:solidFill>
                    <a:schemeClr val="tx1">
                      <a:lumMod val="50000"/>
                      <a:lumOff val="50000"/>
                    </a:schemeClr>
                  </a:solidFill>
                </a:rPr>
                <a:t>Lorem ipsum dolor sit amet, nibh est. A magna maecenas, quam magna nec quis, lorem nunc. Suspendisse viverra sodales mauris, cras pharetra proin egestas arcu erat dolor, at amet. </a:t>
              </a:r>
            </a:p>
          </p:txBody>
        </p:sp>
      </p:grpSp>
      <p:grpSp>
        <p:nvGrpSpPr>
          <p:cNvPr id="31" name="Group 30">
            <a:extLst>
              <a:ext uri="{FF2B5EF4-FFF2-40B4-BE49-F238E27FC236}">
                <a16:creationId xmlns:a16="http://schemas.microsoft.com/office/drawing/2014/main" id="{6D5236FB-0A66-7EC8-FEC4-D0DC8FC4C641}"/>
              </a:ext>
            </a:extLst>
          </p:cNvPr>
          <p:cNvGrpSpPr/>
          <p:nvPr/>
        </p:nvGrpSpPr>
        <p:grpSpPr>
          <a:xfrm>
            <a:off x="8927481" y="1242150"/>
            <a:ext cx="2926080" cy="1290153"/>
            <a:chOff x="8921977" y="1466725"/>
            <a:chExt cx="2926080" cy="1290153"/>
          </a:xfrm>
        </p:grpSpPr>
        <p:sp>
          <p:nvSpPr>
            <p:cNvPr id="32" name="TextBox 31">
              <a:extLst>
                <a:ext uri="{FF2B5EF4-FFF2-40B4-BE49-F238E27FC236}">
                  <a16:creationId xmlns:a16="http://schemas.microsoft.com/office/drawing/2014/main" id="{8D4B1E95-4595-AAEF-0547-1C787C82ED03}"/>
                </a:ext>
              </a:extLst>
            </p:cNvPr>
            <p:cNvSpPr txBox="1"/>
            <p:nvPr/>
          </p:nvSpPr>
          <p:spPr>
            <a:xfrm>
              <a:off x="8921977" y="1466725"/>
              <a:ext cx="2926080" cy="461665"/>
            </a:xfrm>
            <a:prstGeom prst="rect">
              <a:avLst/>
            </a:prstGeom>
            <a:noFill/>
          </p:spPr>
          <p:txBody>
            <a:bodyPr wrap="square" lIns="0" rIns="0" rtlCol="0" anchor="b">
              <a:spAutoFit/>
            </a:bodyPr>
            <a:lstStyle/>
            <a:p>
              <a:r>
                <a:rPr lang="en-US" sz="2400" b="1" noProof="1">
                  <a:solidFill>
                    <a:schemeClr val="bg1">
                      <a:lumMod val="75000"/>
                    </a:schemeClr>
                  </a:solidFill>
                </a:rPr>
                <a:t>Lorem Ipsum</a:t>
              </a:r>
            </a:p>
          </p:txBody>
        </p:sp>
        <p:sp>
          <p:nvSpPr>
            <p:cNvPr id="33" name="TextBox 32">
              <a:extLst>
                <a:ext uri="{FF2B5EF4-FFF2-40B4-BE49-F238E27FC236}">
                  <a16:creationId xmlns:a16="http://schemas.microsoft.com/office/drawing/2014/main" id="{034F7A80-4363-50CF-7174-8B89FB24F757}"/>
                </a:ext>
              </a:extLst>
            </p:cNvPr>
            <p:cNvSpPr txBox="1"/>
            <p:nvPr/>
          </p:nvSpPr>
          <p:spPr>
            <a:xfrm>
              <a:off x="8921977" y="1925881"/>
              <a:ext cx="2926080" cy="830997"/>
            </a:xfrm>
            <a:prstGeom prst="rect">
              <a:avLst/>
            </a:prstGeom>
            <a:noFill/>
          </p:spPr>
          <p:txBody>
            <a:bodyPr wrap="square" lIns="0" rIns="0" rtlCol="0" anchor="t">
              <a:spAutoFit/>
            </a:bodyPr>
            <a:lstStyle/>
            <a:p>
              <a:pPr algn="just"/>
              <a:r>
                <a:rPr lang="en-US" sz="1200" noProof="1">
                  <a:solidFill>
                    <a:schemeClr val="tx1">
                      <a:lumMod val="50000"/>
                      <a:lumOff val="50000"/>
                    </a:schemeClr>
                  </a:solidFill>
                </a:rPr>
                <a:t>Lorem ipsum dolor sit amet, nibh est. A magna maecenas, quam magna nec quis, lorem nunc. Suspendisse viverra sodales mauris, cras pharetra proin egestas arcu erat dolor, at amet. </a:t>
              </a:r>
            </a:p>
          </p:txBody>
        </p:sp>
      </p:grpSp>
      <p:grpSp>
        <p:nvGrpSpPr>
          <p:cNvPr id="40" name="Group 39">
            <a:extLst>
              <a:ext uri="{FF2B5EF4-FFF2-40B4-BE49-F238E27FC236}">
                <a16:creationId xmlns:a16="http://schemas.microsoft.com/office/drawing/2014/main" id="{D6A939B5-528E-4F7A-86D2-E1B5719DE5BF}"/>
              </a:ext>
            </a:extLst>
          </p:cNvPr>
          <p:cNvGrpSpPr/>
          <p:nvPr/>
        </p:nvGrpSpPr>
        <p:grpSpPr>
          <a:xfrm>
            <a:off x="340731" y="1242150"/>
            <a:ext cx="2926080" cy="2736703"/>
            <a:chOff x="332936" y="2627766"/>
            <a:chExt cx="2926080" cy="2736703"/>
          </a:xfrm>
        </p:grpSpPr>
        <p:sp>
          <p:nvSpPr>
            <p:cNvPr id="41" name="TextBox 40">
              <a:extLst>
                <a:ext uri="{FF2B5EF4-FFF2-40B4-BE49-F238E27FC236}">
                  <a16:creationId xmlns:a16="http://schemas.microsoft.com/office/drawing/2014/main" id="{324F3CCB-23D6-1B69-E721-0DE8AF75E388}"/>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cap="all" noProof="1">
                  <a:solidFill>
                    <a:schemeClr val="accent3"/>
                  </a:solidFill>
                </a:rPr>
                <a:t>Lorem Ipsum</a:t>
              </a:r>
            </a:p>
          </p:txBody>
        </p:sp>
        <p:sp>
          <p:nvSpPr>
            <p:cNvPr id="42" name="TextBox 41">
              <a:extLst>
                <a:ext uri="{FF2B5EF4-FFF2-40B4-BE49-F238E27FC236}">
                  <a16:creationId xmlns:a16="http://schemas.microsoft.com/office/drawing/2014/main" id="{68AE06BF-6A7D-D240-DF7D-4D234653725A}"/>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
        <p:nvSpPr>
          <p:cNvPr id="27" name="Shape">
            <a:extLst>
              <a:ext uri="{FF2B5EF4-FFF2-40B4-BE49-F238E27FC236}">
                <a16:creationId xmlns:a16="http://schemas.microsoft.com/office/drawing/2014/main" id="{A44F037F-ACD9-EDD2-768C-B101DF58E6AA}"/>
              </a:ext>
            </a:extLst>
          </p:cNvPr>
          <p:cNvSpPr/>
          <p:nvPr/>
        </p:nvSpPr>
        <p:spPr>
          <a:xfrm>
            <a:off x="3786624" y="2342513"/>
            <a:ext cx="1582900" cy="1525273"/>
          </a:xfrm>
          <a:custGeom>
            <a:avLst/>
            <a:gdLst/>
            <a:ahLst/>
            <a:cxnLst>
              <a:cxn ang="0">
                <a:pos x="wd2" y="hd2"/>
              </a:cxn>
              <a:cxn ang="5400000">
                <a:pos x="wd2" y="hd2"/>
              </a:cxn>
              <a:cxn ang="10800000">
                <a:pos x="wd2" y="hd2"/>
              </a:cxn>
              <a:cxn ang="16200000">
                <a:pos x="wd2" y="hd2"/>
              </a:cxn>
            </a:cxnLst>
            <a:rect l="0" t="0" r="r" b="b"/>
            <a:pathLst>
              <a:path w="21148" h="21422" extrusionOk="0">
                <a:moveTo>
                  <a:pt x="17980" y="19496"/>
                </a:moveTo>
                <a:lnTo>
                  <a:pt x="21018" y="9703"/>
                </a:lnTo>
                <a:cubicBezTo>
                  <a:pt x="21374" y="8562"/>
                  <a:pt x="20984" y="7295"/>
                  <a:pt x="20051" y="6600"/>
                </a:cubicBezTo>
                <a:lnTo>
                  <a:pt x="12127" y="535"/>
                </a:lnTo>
                <a:cubicBezTo>
                  <a:pt x="11193" y="-178"/>
                  <a:pt x="9938" y="-178"/>
                  <a:pt x="9021" y="535"/>
                </a:cubicBezTo>
                <a:lnTo>
                  <a:pt x="1097" y="6600"/>
                </a:lnTo>
                <a:cubicBezTo>
                  <a:pt x="164" y="7313"/>
                  <a:pt x="-226" y="8562"/>
                  <a:pt x="130" y="9703"/>
                </a:cubicBezTo>
                <a:lnTo>
                  <a:pt x="3168" y="19496"/>
                </a:lnTo>
                <a:cubicBezTo>
                  <a:pt x="3524" y="20637"/>
                  <a:pt x="4542" y="21422"/>
                  <a:pt x="5679" y="21422"/>
                </a:cubicBezTo>
                <a:lnTo>
                  <a:pt x="15486" y="21422"/>
                </a:lnTo>
                <a:cubicBezTo>
                  <a:pt x="16606" y="21404"/>
                  <a:pt x="17624" y="20637"/>
                  <a:pt x="17980" y="19496"/>
                </a:cubicBezTo>
                <a:close/>
              </a:path>
            </a:pathLst>
          </a:custGeom>
          <a:solidFill>
            <a:srgbClr val="2B323B"/>
          </a:solidFill>
          <a:ln w="12700">
            <a:miter lim="400000"/>
          </a:ln>
          <a:effectLst>
            <a:outerShdw blurRad="254000" dist="190500" dir="13500000" algn="tl" rotWithShape="0">
              <a:schemeClr val="bg1">
                <a:alpha val="15000"/>
              </a:schemeClr>
            </a:outerShdw>
          </a:effectLst>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34" name="Shape">
            <a:extLst>
              <a:ext uri="{FF2B5EF4-FFF2-40B4-BE49-F238E27FC236}">
                <a16:creationId xmlns:a16="http://schemas.microsoft.com/office/drawing/2014/main" id="{E204F37C-8D71-2502-606F-32EECD23B2E4}"/>
              </a:ext>
            </a:extLst>
          </p:cNvPr>
          <p:cNvSpPr/>
          <p:nvPr/>
        </p:nvSpPr>
        <p:spPr>
          <a:xfrm>
            <a:off x="4370824" y="4107813"/>
            <a:ext cx="1583449" cy="1525273"/>
          </a:xfrm>
          <a:custGeom>
            <a:avLst/>
            <a:gdLst/>
            <a:ahLst/>
            <a:cxnLst>
              <a:cxn ang="0">
                <a:pos x="wd2" y="hd2"/>
              </a:cxn>
              <a:cxn ang="5400000">
                <a:pos x="wd2" y="hd2"/>
              </a:cxn>
              <a:cxn ang="10800000">
                <a:pos x="wd2" y="hd2"/>
              </a:cxn>
              <a:cxn ang="16200000">
                <a:pos x="wd2" y="hd2"/>
              </a:cxn>
            </a:cxnLst>
            <a:rect l="0" t="0" r="r" b="b"/>
            <a:pathLst>
              <a:path w="21156" h="21422" extrusionOk="0">
                <a:moveTo>
                  <a:pt x="20051" y="6600"/>
                </a:moveTo>
                <a:lnTo>
                  <a:pt x="12127" y="535"/>
                </a:lnTo>
                <a:cubicBezTo>
                  <a:pt x="11193" y="-178"/>
                  <a:pt x="9938" y="-178"/>
                  <a:pt x="9021" y="535"/>
                </a:cubicBezTo>
                <a:lnTo>
                  <a:pt x="1097" y="6600"/>
                </a:lnTo>
                <a:cubicBezTo>
                  <a:pt x="164" y="7313"/>
                  <a:pt x="-226" y="8562"/>
                  <a:pt x="130" y="9703"/>
                </a:cubicBezTo>
                <a:lnTo>
                  <a:pt x="3168" y="19496"/>
                </a:lnTo>
                <a:cubicBezTo>
                  <a:pt x="3524" y="20637"/>
                  <a:pt x="4542" y="21422"/>
                  <a:pt x="5679" y="21422"/>
                </a:cubicBezTo>
                <a:lnTo>
                  <a:pt x="15486" y="21422"/>
                </a:lnTo>
                <a:cubicBezTo>
                  <a:pt x="16640" y="21422"/>
                  <a:pt x="17641" y="20655"/>
                  <a:pt x="17997" y="19496"/>
                </a:cubicBezTo>
                <a:lnTo>
                  <a:pt x="21035" y="9703"/>
                </a:lnTo>
                <a:cubicBezTo>
                  <a:pt x="21374" y="8562"/>
                  <a:pt x="20984" y="7313"/>
                  <a:pt x="20051" y="6600"/>
                </a:cubicBezTo>
                <a:close/>
              </a:path>
            </a:pathLst>
          </a:custGeom>
          <a:solidFill>
            <a:srgbClr val="2B323B"/>
          </a:solidFill>
          <a:ln w="12700">
            <a:miter lim="400000"/>
          </a:ln>
          <a:effectLst>
            <a:outerShdw blurRad="254000" dist="190500" dir="13500000" algn="tl" rotWithShape="0">
              <a:schemeClr val="bg1">
                <a:alpha val="15000"/>
              </a:schemeClr>
            </a:outerShdw>
          </a:effectLst>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35" name="Shape">
            <a:extLst>
              <a:ext uri="{FF2B5EF4-FFF2-40B4-BE49-F238E27FC236}">
                <a16:creationId xmlns:a16="http://schemas.microsoft.com/office/drawing/2014/main" id="{9B88F600-7E3F-5E44-6296-B25ADF1DF518}"/>
              </a:ext>
            </a:extLst>
          </p:cNvPr>
          <p:cNvSpPr/>
          <p:nvPr/>
        </p:nvSpPr>
        <p:spPr>
          <a:xfrm>
            <a:off x="6237723" y="4107813"/>
            <a:ext cx="1583452" cy="1525273"/>
          </a:xfrm>
          <a:custGeom>
            <a:avLst/>
            <a:gdLst/>
            <a:ahLst/>
            <a:cxnLst>
              <a:cxn ang="0">
                <a:pos x="wd2" y="hd2"/>
              </a:cxn>
              <a:cxn ang="5400000">
                <a:pos x="wd2" y="hd2"/>
              </a:cxn>
              <a:cxn ang="10800000">
                <a:pos x="wd2" y="hd2"/>
              </a:cxn>
              <a:cxn ang="16200000">
                <a:pos x="wd2" y="hd2"/>
              </a:cxn>
            </a:cxnLst>
            <a:rect l="0" t="0" r="r" b="b"/>
            <a:pathLst>
              <a:path w="21156" h="21422" extrusionOk="0">
                <a:moveTo>
                  <a:pt x="20051" y="6600"/>
                </a:moveTo>
                <a:lnTo>
                  <a:pt x="12127" y="535"/>
                </a:lnTo>
                <a:cubicBezTo>
                  <a:pt x="11193" y="-178"/>
                  <a:pt x="9938" y="-178"/>
                  <a:pt x="9021" y="535"/>
                </a:cubicBezTo>
                <a:lnTo>
                  <a:pt x="1097" y="6600"/>
                </a:lnTo>
                <a:cubicBezTo>
                  <a:pt x="164" y="7313"/>
                  <a:pt x="-226" y="8562"/>
                  <a:pt x="130" y="9703"/>
                </a:cubicBezTo>
                <a:lnTo>
                  <a:pt x="3168" y="19496"/>
                </a:lnTo>
                <a:cubicBezTo>
                  <a:pt x="3524" y="20637"/>
                  <a:pt x="4542" y="21422"/>
                  <a:pt x="5679" y="21422"/>
                </a:cubicBezTo>
                <a:lnTo>
                  <a:pt x="15486" y="21422"/>
                </a:lnTo>
                <a:cubicBezTo>
                  <a:pt x="16640" y="21422"/>
                  <a:pt x="17641" y="20655"/>
                  <a:pt x="17997" y="19496"/>
                </a:cubicBezTo>
                <a:lnTo>
                  <a:pt x="21035" y="9703"/>
                </a:lnTo>
                <a:cubicBezTo>
                  <a:pt x="21374" y="8562"/>
                  <a:pt x="20984" y="7313"/>
                  <a:pt x="20051" y="6600"/>
                </a:cubicBezTo>
                <a:close/>
              </a:path>
            </a:pathLst>
          </a:custGeom>
          <a:solidFill>
            <a:srgbClr val="2B323B"/>
          </a:solidFill>
          <a:ln w="12700">
            <a:miter lim="400000"/>
          </a:ln>
          <a:effectLst>
            <a:outerShdw blurRad="254000" dist="190500" dir="13500000" algn="tl" rotWithShape="0">
              <a:schemeClr val="bg1">
                <a:alpha val="15000"/>
              </a:schemeClr>
            </a:outerShdw>
          </a:effectLst>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36" name="Shape">
            <a:extLst>
              <a:ext uri="{FF2B5EF4-FFF2-40B4-BE49-F238E27FC236}">
                <a16:creationId xmlns:a16="http://schemas.microsoft.com/office/drawing/2014/main" id="{AB12E089-5B94-3D6F-E350-AAB60D18EDFD}"/>
              </a:ext>
            </a:extLst>
          </p:cNvPr>
          <p:cNvSpPr/>
          <p:nvPr/>
        </p:nvSpPr>
        <p:spPr>
          <a:xfrm>
            <a:off x="6821923" y="2329813"/>
            <a:ext cx="1583452" cy="1525273"/>
          </a:xfrm>
          <a:custGeom>
            <a:avLst/>
            <a:gdLst/>
            <a:ahLst/>
            <a:cxnLst>
              <a:cxn ang="0">
                <a:pos x="wd2" y="hd2"/>
              </a:cxn>
              <a:cxn ang="5400000">
                <a:pos x="wd2" y="hd2"/>
              </a:cxn>
              <a:cxn ang="10800000">
                <a:pos x="wd2" y="hd2"/>
              </a:cxn>
              <a:cxn ang="16200000">
                <a:pos x="wd2" y="hd2"/>
              </a:cxn>
            </a:cxnLst>
            <a:rect l="0" t="0" r="r" b="b"/>
            <a:pathLst>
              <a:path w="21156" h="21422" extrusionOk="0">
                <a:moveTo>
                  <a:pt x="20051" y="6600"/>
                </a:moveTo>
                <a:lnTo>
                  <a:pt x="12127" y="535"/>
                </a:lnTo>
                <a:cubicBezTo>
                  <a:pt x="11193" y="-178"/>
                  <a:pt x="9938" y="-178"/>
                  <a:pt x="9021" y="535"/>
                </a:cubicBezTo>
                <a:lnTo>
                  <a:pt x="1097" y="6600"/>
                </a:lnTo>
                <a:cubicBezTo>
                  <a:pt x="164" y="7313"/>
                  <a:pt x="-226" y="8562"/>
                  <a:pt x="130" y="9703"/>
                </a:cubicBezTo>
                <a:lnTo>
                  <a:pt x="3168" y="19496"/>
                </a:lnTo>
                <a:cubicBezTo>
                  <a:pt x="3524" y="20637"/>
                  <a:pt x="4542" y="21422"/>
                  <a:pt x="5679" y="21422"/>
                </a:cubicBezTo>
                <a:lnTo>
                  <a:pt x="15486" y="21422"/>
                </a:lnTo>
                <a:cubicBezTo>
                  <a:pt x="16640" y="21422"/>
                  <a:pt x="17641" y="20655"/>
                  <a:pt x="17997" y="19496"/>
                </a:cubicBezTo>
                <a:lnTo>
                  <a:pt x="21035" y="9703"/>
                </a:lnTo>
                <a:cubicBezTo>
                  <a:pt x="21374" y="8562"/>
                  <a:pt x="20984" y="7313"/>
                  <a:pt x="20051" y="6600"/>
                </a:cubicBezTo>
                <a:close/>
              </a:path>
            </a:pathLst>
          </a:custGeom>
          <a:solidFill>
            <a:srgbClr val="2B323B"/>
          </a:solidFill>
          <a:ln w="12700">
            <a:miter lim="400000"/>
          </a:ln>
          <a:effectLst>
            <a:outerShdw blurRad="254000" dist="190500" dir="13500000" algn="tl" rotWithShape="0">
              <a:schemeClr val="bg1">
                <a:alpha val="15000"/>
              </a:schemeClr>
            </a:outerShdw>
          </a:effectLst>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37" name="Shape">
            <a:extLst>
              <a:ext uri="{FF2B5EF4-FFF2-40B4-BE49-F238E27FC236}">
                <a16:creationId xmlns:a16="http://schemas.microsoft.com/office/drawing/2014/main" id="{8C4F2C09-CAB5-F9FC-755E-58335BD59B6E}"/>
              </a:ext>
            </a:extLst>
          </p:cNvPr>
          <p:cNvSpPr/>
          <p:nvPr/>
        </p:nvSpPr>
        <p:spPr>
          <a:xfrm>
            <a:off x="5336024" y="1224913"/>
            <a:ext cx="1582899" cy="1525273"/>
          </a:xfrm>
          <a:custGeom>
            <a:avLst/>
            <a:gdLst/>
            <a:ahLst/>
            <a:cxnLst>
              <a:cxn ang="0">
                <a:pos x="wd2" y="hd2"/>
              </a:cxn>
              <a:cxn ang="5400000">
                <a:pos x="wd2" y="hd2"/>
              </a:cxn>
              <a:cxn ang="10800000">
                <a:pos x="wd2" y="hd2"/>
              </a:cxn>
              <a:cxn ang="16200000">
                <a:pos x="wd2" y="hd2"/>
              </a:cxn>
            </a:cxnLst>
            <a:rect l="0" t="0" r="r" b="b"/>
            <a:pathLst>
              <a:path w="21148" h="21422" extrusionOk="0">
                <a:moveTo>
                  <a:pt x="3151" y="19496"/>
                </a:moveTo>
                <a:cubicBezTo>
                  <a:pt x="3507" y="20637"/>
                  <a:pt x="4525" y="21422"/>
                  <a:pt x="5662" y="21422"/>
                </a:cubicBezTo>
                <a:lnTo>
                  <a:pt x="15469" y="21422"/>
                </a:lnTo>
                <a:cubicBezTo>
                  <a:pt x="16623" y="21422"/>
                  <a:pt x="17624" y="20655"/>
                  <a:pt x="17980" y="19496"/>
                </a:cubicBezTo>
                <a:lnTo>
                  <a:pt x="21018" y="9703"/>
                </a:lnTo>
                <a:cubicBezTo>
                  <a:pt x="21374" y="8562"/>
                  <a:pt x="20984" y="7295"/>
                  <a:pt x="20051" y="6600"/>
                </a:cubicBezTo>
                <a:lnTo>
                  <a:pt x="12127" y="535"/>
                </a:lnTo>
                <a:cubicBezTo>
                  <a:pt x="11193" y="-178"/>
                  <a:pt x="9938" y="-178"/>
                  <a:pt x="9021" y="535"/>
                </a:cubicBezTo>
                <a:lnTo>
                  <a:pt x="1097" y="6600"/>
                </a:lnTo>
                <a:cubicBezTo>
                  <a:pt x="164" y="7313"/>
                  <a:pt x="-226" y="8562"/>
                  <a:pt x="130" y="9703"/>
                </a:cubicBezTo>
                <a:lnTo>
                  <a:pt x="3151" y="19496"/>
                </a:lnTo>
                <a:close/>
              </a:path>
            </a:pathLst>
          </a:custGeom>
          <a:solidFill>
            <a:srgbClr val="2B323B"/>
          </a:solidFill>
          <a:ln w="12700">
            <a:miter lim="400000"/>
          </a:ln>
          <a:effectLst>
            <a:outerShdw blurRad="254000" dist="190500" dir="13500000" algn="tl" rotWithShape="0">
              <a:schemeClr val="bg1">
                <a:alpha val="15000"/>
              </a:schemeClr>
            </a:outerShdw>
          </a:effectLst>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pic>
        <p:nvPicPr>
          <p:cNvPr id="38" name="Graphic 3" descr="Head with gears">
            <a:extLst>
              <a:ext uri="{FF2B5EF4-FFF2-40B4-BE49-F238E27FC236}">
                <a16:creationId xmlns:a16="http://schemas.microsoft.com/office/drawing/2014/main" id="{CA953C7E-63EE-3B0E-7B7C-7BEA92E36F5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714933" y="4500654"/>
            <a:ext cx="895230" cy="895230"/>
          </a:xfrm>
          <a:prstGeom prst="rect">
            <a:avLst/>
          </a:prstGeom>
        </p:spPr>
      </p:pic>
      <p:pic>
        <p:nvPicPr>
          <p:cNvPr id="39" name="Graphic 13" descr="Eye">
            <a:extLst>
              <a:ext uri="{FF2B5EF4-FFF2-40B4-BE49-F238E27FC236}">
                <a16:creationId xmlns:a16="http://schemas.microsoft.com/office/drawing/2014/main" id="{C2DF03CD-714F-4AF9-DBBE-43851EF6B02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166034" y="2722654"/>
            <a:ext cx="895230" cy="895230"/>
          </a:xfrm>
          <a:prstGeom prst="rect">
            <a:avLst/>
          </a:prstGeom>
        </p:spPr>
      </p:pic>
      <p:pic>
        <p:nvPicPr>
          <p:cNvPr id="43" name="Graphic 14" descr="Stopwatch 33%">
            <a:extLst>
              <a:ext uri="{FF2B5EF4-FFF2-40B4-BE49-F238E27FC236}">
                <a16:creationId xmlns:a16="http://schemas.microsoft.com/office/drawing/2014/main" id="{1EA42140-AFF5-5D62-034E-04BD4AE9A33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581834" y="4500654"/>
            <a:ext cx="895230" cy="895230"/>
          </a:xfrm>
          <a:prstGeom prst="rect">
            <a:avLst/>
          </a:prstGeom>
        </p:spPr>
      </p:pic>
      <p:pic>
        <p:nvPicPr>
          <p:cNvPr id="44" name="Graphic 16" descr="Lights On">
            <a:extLst>
              <a:ext uri="{FF2B5EF4-FFF2-40B4-BE49-F238E27FC236}">
                <a16:creationId xmlns:a16="http://schemas.microsoft.com/office/drawing/2014/main" id="{AA4D6AB0-39AC-1B21-36D5-8AC2C6320C5B}"/>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5679858" y="1617754"/>
            <a:ext cx="895230" cy="895230"/>
          </a:xfrm>
          <a:prstGeom prst="rect">
            <a:avLst/>
          </a:prstGeom>
        </p:spPr>
      </p:pic>
      <p:sp>
        <p:nvSpPr>
          <p:cNvPr id="58" name="Shape">
            <a:extLst>
              <a:ext uri="{FF2B5EF4-FFF2-40B4-BE49-F238E27FC236}">
                <a16:creationId xmlns:a16="http://schemas.microsoft.com/office/drawing/2014/main" id="{80BA73BF-925F-7662-4A48-7F1C292B2EC7}"/>
              </a:ext>
            </a:extLst>
          </p:cNvPr>
          <p:cNvSpPr/>
          <p:nvPr/>
        </p:nvSpPr>
        <p:spPr>
          <a:xfrm>
            <a:off x="3786624" y="2342513"/>
            <a:ext cx="1582900" cy="1525273"/>
          </a:xfrm>
          <a:custGeom>
            <a:avLst/>
            <a:gdLst/>
            <a:ahLst/>
            <a:cxnLst>
              <a:cxn ang="0">
                <a:pos x="wd2" y="hd2"/>
              </a:cxn>
              <a:cxn ang="5400000">
                <a:pos x="wd2" y="hd2"/>
              </a:cxn>
              <a:cxn ang="10800000">
                <a:pos x="wd2" y="hd2"/>
              </a:cxn>
              <a:cxn ang="16200000">
                <a:pos x="wd2" y="hd2"/>
              </a:cxn>
            </a:cxnLst>
            <a:rect l="0" t="0" r="r" b="b"/>
            <a:pathLst>
              <a:path w="21148" h="21422" extrusionOk="0">
                <a:moveTo>
                  <a:pt x="17980" y="19496"/>
                </a:moveTo>
                <a:lnTo>
                  <a:pt x="21018" y="9703"/>
                </a:lnTo>
                <a:cubicBezTo>
                  <a:pt x="21374" y="8562"/>
                  <a:pt x="20984" y="7295"/>
                  <a:pt x="20051" y="6600"/>
                </a:cubicBezTo>
                <a:lnTo>
                  <a:pt x="12127" y="535"/>
                </a:lnTo>
                <a:cubicBezTo>
                  <a:pt x="11193" y="-178"/>
                  <a:pt x="9938" y="-178"/>
                  <a:pt x="9021" y="535"/>
                </a:cubicBezTo>
                <a:lnTo>
                  <a:pt x="1097" y="6600"/>
                </a:lnTo>
                <a:cubicBezTo>
                  <a:pt x="164" y="7313"/>
                  <a:pt x="-226" y="8562"/>
                  <a:pt x="130" y="9703"/>
                </a:cubicBezTo>
                <a:lnTo>
                  <a:pt x="3168" y="19496"/>
                </a:lnTo>
                <a:cubicBezTo>
                  <a:pt x="3524" y="20637"/>
                  <a:pt x="4542" y="21422"/>
                  <a:pt x="5679" y="21422"/>
                </a:cubicBezTo>
                <a:lnTo>
                  <a:pt x="15486" y="21422"/>
                </a:lnTo>
                <a:cubicBezTo>
                  <a:pt x="16606" y="21404"/>
                  <a:pt x="17624" y="20637"/>
                  <a:pt x="17980" y="19496"/>
                </a:cubicBezTo>
                <a:close/>
              </a:path>
            </a:pathLst>
          </a:custGeom>
          <a:gradFill>
            <a:gsLst>
              <a:gs pos="0">
                <a:schemeClr val="accent3">
                  <a:lumMod val="60000"/>
                  <a:lumOff val="40000"/>
                </a:schemeClr>
              </a:gs>
              <a:gs pos="100000">
                <a:schemeClr val="accent3">
                  <a:lumMod val="75000"/>
                </a:schemeClr>
              </a:gs>
            </a:gsLst>
            <a:lin ang="2700000" scaled="0"/>
          </a:gradFill>
          <a:ln w="12700">
            <a:miter lim="400000"/>
          </a:ln>
          <a:effectLst/>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pic>
        <p:nvPicPr>
          <p:cNvPr id="59" name="Graphic 15" descr="Bullseye">
            <a:extLst>
              <a:ext uri="{FF2B5EF4-FFF2-40B4-BE49-F238E27FC236}">
                <a16:creationId xmlns:a16="http://schemas.microsoft.com/office/drawing/2014/main" id="{A0E04300-4C1F-C378-64CB-60995901EDFD}"/>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4130459" y="2735354"/>
            <a:ext cx="895230" cy="895230"/>
          </a:xfrm>
          <a:prstGeom prst="rect">
            <a:avLst/>
          </a:prstGeom>
        </p:spPr>
      </p:pic>
    </p:spTree>
    <p:extLst>
      <p:ext uri="{BB962C8B-B14F-4D97-AF65-F5344CB8AC3E}">
        <p14:creationId xmlns:p14="http://schemas.microsoft.com/office/powerpoint/2010/main" val="20064363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8693</TotalTime>
  <Words>527</Words>
  <Application>Microsoft Office PowerPoint</Application>
  <PresentationFormat>Widescreen</PresentationFormat>
  <Paragraphs>30</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Pentagon Cycle Neumorphic – Slide Template</vt:lpstr>
      <vt:lpstr>Pentagon Cycle Neumorphic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Pentagon Cycle Neumorphic</dc:title>
  <dc:creator>PresentationGO.com</dc:creator>
  <dc:description>© Copyright PresentationGO.com - Do not distribute or sale without written permission.</dc:description>
  <cp:lastModifiedBy>Christophe Barroche</cp:lastModifiedBy>
  <cp:revision>13</cp:revision>
  <dcterms:created xsi:type="dcterms:W3CDTF">2014-11-26T05:14:11Z</dcterms:created>
  <dcterms:modified xsi:type="dcterms:W3CDTF">2023-12-05T16:53:43Z</dcterms:modified>
  <cp:category>Charts &amp; Diagrams</cp:category>
</cp:coreProperties>
</file>