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79" r:id="rId4"/>
    <p:sldId id="381" r:id="rId5"/>
    <p:sldId id="380" r:id="rId6"/>
    <p:sldId id="382" r:id="rId7"/>
    <p:sldId id="30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21174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615527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838533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485454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39024C2-3368-E454-F742-6CA2A77F82EB}"/>
              </a:ext>
            </a:extLst>
          </p:cNvPr>
          <p:cNvGrpSpPr/>
          <p:nvPr/>
        </p:nvGrpSpPr>
        <p:grpSpPr>
          <a:xfrm>
            <a:off x="3764280" y="1175455"/>
            <a:ext cx="4663440" cy="4628646"/>
            <a:chOff x="3764280" y="1175455"/>
            <a:chExt cx="4663440" cy="4628646"/>
          </a:xfrm>
        </p:grpSpPr>
        <p:sp>
          <p:nvSpPr>
            <p:cNvPr id="38" name="Freeform: Shape 37">
              <a:extLst>
                <a:ext uri="{FF2B5EF4-FFF2-40B4-BE49-F238E27FC236}">
                  <a16:creationId xmlns:a16="http://schemas.microsoft.com/office/drawing/2014/main" id="{A54ED1BD-65D8-8D83-4A5E-D22A15970CAC}"/>
                </a:ext>
              </a:extLst>
            </p:cNvPr>
            <p:cNvSpPr/>
            <p:nvPr/>
          </p:nvSpPr>
          <p:spPr>
            <a:xfrm>
              <a:off x="5453063" y="3714576"/>
              <a:ext cx="2485622" cy="2089525"/>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7" name="Freeform: Shape 6">
              <a:extLst>
                <a:ext uri="{FF2B5EF4-FFF2-40B4-BE49-F238E27FC236}">
                  <a16:creationId xmlns:a16="http://schemas.microsoft.com/office/drawing/2014/main" id="{940C558F-B498-62C4-8358-909DAE6B1132}"/>
                </a:ext>
              </a:extLst>
            </p:cNvPr>
            <p:cNvSpPr/>
            <p:nvPr/>
          </p:nvSpPr>
          <p:spPr>
            <a:xfrm rot="16200000">
              <a:off x="6341421" y="2491971"/>
              <a:ext cx="740407" cy="245411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2" name="Freeform: Shape 31">
              <a:extLst>
                <a:ext uri="{FF2B5EF4-FFF2-40B4-BE49-F238E27FC236}">
                  <a16:creationId xmlns:a16="http://schemas.microsoft.com/office/drawing/2014/main" id="{06D44BAC-C613-DA07-2720-D3477478A8EF}"/>
                </a:ext>
              </a:extLst>
            </p:cNvPr>
            <p:cNvSpPr/>
            <p:nvPr/>
          </p:nvSpPr>
          <p:spPr>
            <a:xfrm>
              <a:off x="3764281" y="3714574"/>
              <a:ext cx="2082117" cy="2088092"/>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5" name="Freeform: Shape 4">
              <a:extLst>
                <a:ext uri="{FF2B5EF4-FFF2-40B4-BE49-F238E27FC236}">
                  <a16:creationId xmlns:a16="http://schemas.microsoft.com/office/drawing/2014/main" id="{305ACF01-D9D4-6E20-2BA9-F092BF1EA845}"/>
                </a:ext>
              </a:extLst>
            </p:cNvPr>
            <p:cNvSpPr/>
            <p:nvPr/>
          </p:nvSpPr>
          <p:spPr>
            <a:xfrm>
              <a:off x="3764280" y="1628518"/>
              <a:ext cx="2087202" cy="245408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48" name="Freeform: Shape 47">
              <a:extLst>
                <a:ext uri="{FF2B5EF4-FFF2-40B4-BE49-F238E27FC236}">
                  <a16:creationId xmlns:a16="http://schemas.microsoft.com/office/drawing/2014/main" id="{E98B3822-3E5D-1186-4339-383079F416C0}"/>
                </a:ext>
              </a:extLst>
            </p:cNvPr>
            <p:cNvSpPr/>
            <p:nvPr/>
          </p:nvSpPr>
          <p:spPr>
            <a:xfrm>
              <a:off x="5477968" y="1629696"/>
              <a:ext cx="740895" cy="2452917"/>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Shape 15">
              <a:extLst>
                <a:ext uri="{FF2B5EF4-FFF2-40B4-BE49-F238E27FC236}">
                  <a16:creationId xmlns:a16="http://schemas.microsoft.com/office/drawing/2014/main" id="{66ADCB0E-6FB2-6221-1805-AB1C9C6E1195}"/>
                </a:ext>
              </a:extLst>
            </p:cNvPr>
            <p:cNvSpPr/>
            <p:nvPr/>
          </p:nvSpPr>
          <p:spPr>
            <a:xfrm>
              <a:off x="5967057" y="1175455"/>
              <a:ext cx="2460663" cy="2487498"/>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Highlighted Quarter Globe – Slide Template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485274" y="1835363"/>
            <a:ext cx="2937088" cy="1290153"/>
            <a:chOff x="332936" y="2627766"/>
            <a:chExt cx="2937088" cy="1290153"/>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627766"/>
              <a:ext cx="2937088" cy="461665"/>
            </a:xfrm>
            <a:prstGeom prst="rect">
              <a:avLst/>
            </a:prstGeom>
            <a:solidFill>
              <a:schemeClr val="tx1">
                <a:lumMod val="65000"/>
                <a:lumOff val="35000"/>
              </a:schemeClr>
            </a:solidFill>
          </p:spPr>
          <p:txBody>
            <a:bodyPr wrap="square" lIns="0" rIns="0" rtlCol="0" anchor="b">
              <a:spAutoFit/>
            </a:bodyPr>
            <a:lstStyle/>
            <a:p>
              <a:pPr algn="ctr"/>
              <a:r>
                <a:rPr lang="en-US" sz="24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485274" y="4360849"/>
            <a:ext cx="2937088" cy="1290153"/>
            <a:chOff x="332936" y="2627766"/>
            <a:chExt cx="2937088" cy="1290153"/>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627766"/>
              <a:ext cx="2937088" cy="461665"/>
            </a:xfrm>
            <a:prstGeom prst="rect">
              <a:avLst/>
            </a:prstGeom>
            <a:solidFill>
              <a:schemeClr val="bg1">
                <a:lumMod val="75000"/>
              </a:schemeClr>
            </a:solidFill>
          </p:spPr>
          <p:txBody>
            <a:bodyPr wrap="square" lIns="0" rIns="0" rtlCol="0" anchor="b">
              <a:spAutoFit/>
            </a:bodyPr>
            <a:lstStyle/>
            <a:p>
              <a:pPr algn="ctr"/>
              <a:r>
                <a:rPr lang="en-US" sz="24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8761843" y="1835363"/>
            <a:ext cx="2937088" cy="1290153"/>
            <a:chOff x="332936" y="2627766"/>
            <a:chExt cx="2937088" cy="1290153"/>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627766"/>
              <a:ext cx="2937088" cy="461665"/>
            </a:xfrm>
            <a:prstGeom prst="rect">
              <a:avLst/>
            </a:prstGeom>
            <a:solidFill>
              <a:schemeClr val="accent6">
                <a:lumMod val="75000"/>
              </a:schemeClr>
            </a:solidFill>
          </p:spPr>
          <p:txBody>
            <a:bodyPr wrap="square" lIns="0" rIns="0" rtlCol="0" anchor="b">
              <a:spAutoFit/>
            </a:bodyPr>
            <a:lstStyle/>
            <a:p>
              <a:pPr algn="ctr"/>
              <a:r>
                <a:rPr lang="en-US" sz="2400" b="1" cap="all" dirty="0">
                  <a:solidFill>
                    <a:schemeClr val="bg1"/>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pic>
        <p:nvPicPr>
          <p:cNvPr id="4" name="Graphic 3" descr="Puzzle">
            <a:extLst>
              <a:ext uri="{FF2B5EF4-FFF2-40B4-BE49-F238E27FC236}">
                <a16:creationId xmlns:a16="http://schemas.microsoft.com/office/drawing/2014/main" id="{FF54BBBC-509B-25C4-0886-E1C84CE854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3801" y="4488546"/>
            <a:ext cx="640080" cy="640080"/>
          </a:xfrm>
          <a:prstGeom prst="rect">
            <a:avLst/>
          </a:prstGeom>
        </p:spPr>
      </p:pic>
      <p:pic>
        <p:nvPicPr>
          <p:cNvPr id="6" name="Graphic 5" descr="Lightbulb">
            <a:extLst>
              <a:ext uri="{FF2B5EF4-FFF2-40B4-BE49-F238E27FC236}">
                <a16:creationId xmlns:a16="http://schemas.microsoft.com/office/drawing/2014/main" id="{898FAACF-7C3E-4A3E-33D2-E59FC48292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97673" y="4488546"/>
            <a:ext cx="640080" cy="640080"/>
          </a:xfrm>
          <a:prstGeom prst="rect">
            <a:avLst/>
          </a:prstGeom>
        </p:spPr>
      </p:pic>
      <p:pic>
        <p:nvPicPr>
          <p:cNvPr id="9" name="Graphic 8" descr="Rocket">
            <a:extLst>
              <a:ext uri="{FF2B5EF4-FFF2-40B4-BE49-F238E27FC236}">
                <a16:creationId xmlns:a16="http://schemas.microsoft.com/office/drawing/2014/main" id="{9B551915-A514-3795-402B-5BEC2925F4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1853" y="2805476"/>
            <a:ext cx="640080" cy="640080"/>
          </a:xfrm>
          <a:prstGeom prst="rect">
            <a:avLst/>
          </a:prstGeom>
        </p:spPr>
      </p:pic>
      <p:grpSp>
        <p:nvGrpSpPr>
          <p:cNvPr id="13" name="Group 12">
            <a:extLst>
              <a:ext uri="{FF2B5EF4-FFF2-40B4-BE49-F238E27FC236}">
                <a16:creationId xmlns:a16="http://schemas.microsoft.com/office/drawing/2014/main" id="{307FA1CC-0CD6-7A8E-695D-D7690DFA0DAF}"/>
              </a:ext>
            </a:extLst>
          </p:cNvPr>
          <p:cNvGrpSpPr/>
          <p:nvPr/>
        </p:nvGrpSpPr>
        <p:grpSpPr>
          <a:xfrm>
            <a:off x="8761843" y="4360849"/>
            <a:ext cx="2937088" cy="1290153"/>
            <a:chOff x="332936" y="2627766"/>
            <a:chExt cx="2937088" cy="1290153"/>
          </a:xfrm>
        </p:grpSpPr>
        <p:sp>
          <p:nvSpPr>
            <p:cNvPr id="14" name="TextBox 13">
              <a:extLst>
                <a:ext uri="{FF2B5EF4-FFF2-40B4-BE49-F238E27FC236}">
                  <a16:creationId xmlns:a16="http://schemas.microsoft.com/office/drawing/2014/main" id="{05428CE1-2831-6C18-533F-4631ED191767}"/>
                </a:ext>
              </a:extLst>
            </p:cNvPr>
            <p:cNvSpPr txBox="1"/>
            <p:nvPr/>
          </p:nvSpPr>
          <p:spPr>
            <a:xfrm>
              <a:off x="332936" y="2627766"/>
              <a:ext cx="2937088" cy="461665"/>
            </a:xfrm>
            <a:prstGeom prst="rect">
              <a:avLst/>
            </a:prstGeom>
            <a:solidFill>
              <a:schemeClr val="bg1"/>
            </a:solidFill>
          </p:spPr>
          <p:txBody>
            <a:bodyPr wrap="square" lIns="0" rIns="0" rtlCol="0" anchor="b">
              <a:spAutoFit/>
            </a:bodyPr>
            <a:lstStyle/>
            <a:p>
              <a:pPr algn="ctr"/>
              <a:r>
                <a:rPr lang="en-US" sz="2400" b="1" cap="all" dirty="0">
                  <a:solidFill>
                    <a:schemeClr val="tx1">
                      <a:lumMod val="75000"/>
                      <a:lumOff val="25000"/>
                    </a:schemeClr>
                  </a:solidFill>
                </a:rPr>
                <a:t>Lorem Ipsum</a:t>
              </a:r>
            </a:p>
          </p:txBody>
        </p:sp>
        <p:sp>
          <p:nvSpPr>
            <p:cNvPr id="15" name="TextBox 14">
              <a:extLst>
                <a:ext uri="{FF2B5EF4-FFF2-40B4-BE49-F238E27FC236}">
                  <a16:creationId xmlns:a16="http://schemas.microsoft.com/office/drawing/2014/main" id="{B2846DC5-1CF0-3D8E-D4CF-814DD51F5AC5}"/>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pic>
        <p:nvPicPr>
          <p:cNvPr id="24" name="Graphic 23" descr="Users">
            <a:extLst>
              <a:ext uri="{FF2B5EF4-FFF2-40B4-BE49-F238E27FC236}">
                <a16:creationId xmlns:a16="http://schemas.microsoft.com/office/drawing/2014/main" id="{76E3ED02-18FD-6DC0-D4A2-F510558C50E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0781" y="2066195"/>
            <a:ext cx="938809" cy="938809"/>
          </a:xfrm>
          <a:prstGeom prst="rect">
            <a:avLst/>
          </a:prstGeom>
        </p:spPr>
      </p:pic>
    </p:spTree>
    <p:extLst>
      <p:ext uri="{BB962C8B-B14F-4D97-AF65-F5344CB8AC3E}">
        <p14:creationId xmlns:p14="http://schemas.microsoft.com/office/powerpoint/2010/main" val="2644186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3D31B32A-FCF5-E53F-E56F-A19C1ECCD46A}"/>
              </a:ext>
            </a:extLst>
          </p:cNvPr>
          <p:cNvGrpSpPr/>
          <p:nvPr/>
        </p:nvGrpSpPr>
        <p:grpSpPr>
          <a:xfrm>
            <a:off x="1066800" y="1052786"/>
            <a:ext cx="4960620" cy="4923609"/>
            <a:chOff x="1066800" y="1052786"/>
            <a:chExt cx="4960620" cy="4923609"/>
          </a:xfrm>
        </p:grpSpPr>
        <p:sp>
          <p:nvSpPr>
            <p:cNvPr id="67" name="Freeform: Shape 66">
              <a:extLst>
                <a:ext uri="{FF2B5EF4-FFF2-40B4-BE49-F238E27FC236}">
                  <a16:creationId xmlns:a16="http://schemas.microsoft.com/office/drawing/2014/main" id="{C72CFAF3-BB75-7173-F52A-0CD22E9563F2}"/>
                </a:ext>
              </a:extLst>
            </p:cNvPr>
            <p:cNvSpPr/>
            <p:nvPr/>
          </p:nvSpPr>
          <p:spPr>
            <a:xfrm>
              <a:off x="2863202" y="3753714"/>
              <a:ext cx="2644019" cy="2222681"/>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68" name="Freeform: Shape 67">
              <a:extLst>
                <a:ext uri="{FF2B5EF4-FFF2-40B4-BE49-F238E27FC236}">
                  <a16:creationId xmlns:a16="http://schemas.microsoft.com/office/drawing/2014/main" id="{F2F9975F-B5DF-9B3E-2248-69375884C60C}"/>
                </a:ext>
              </a:extLst>
            </p:cNvPr>
            <p:cNvSpPr/>
            <p:nvPr/>
          </p:nvSpPr>
          <p:spPr>
            <a:xfrm rot="16200000">
              <a:off x="3808171" y="2453198"/>
              <a:ext cx="787590" cy="261050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9" name="Freeform: Shape 68">
              <a:extLst>
                <a:ext uri="{FF2B5EF4-FFF2-40B4-BE49-F238E27FC236}">
                  <a16:creationId xmlns:a16="http://schemas.microsoft.com/office/drawing/2014/main" id="{5FEABF79-AA5B-8D3C-0E81-EAF5E34404E6}"/>
                </a:ext>
              </a:extLst>
            </p:cNvPr>
            <p:cNvSpPr/>
            <p:nvPr/>
          </p:nvSpPr>
          <p:spPr>
            <a:xfrm>
              <a:off x="1066801" y="3753712"/>
              <a:ext cx="2214801" cy="2221157"/>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70" name="Freeform: Shape 69">
              <a:extLst>
                <a:ext uri="{FF2B5EF4-FFF2-40B4-BE49-F238E27FC236}">
                  <a16:creationId xmlns:a16="http://schemas.microsoft.com/office/drawing/2014/main" id="{6C97D4ED-4789-453D-1AAB-5C32C4881F65}"/>
                </a:ext>
              </a:extLst>
            </p:cNvPr>
            <p:cNvSpPr/>
            <p:nvPr/>
          </p:nvSpPr>
          <p:spPr>
            <a:xfrm>
              <a:off x="1066800" y="1534721"/>
              <a:ext cx="2220210" cy="2610475"/>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71" name="Freeform: Shape 70">
              <a:extLst>
                <a:ext uri="{FF2B5EF4-FFF2-40B4-BE49-F238E27FC236}">
                  <a16:creationId xmlns:a16="http://schemas.microsoft.com/office/drawing/2014/main" id="{1AD9D5B2-C5E5-9639-89EA-7B5E430EE5C7}"/>
                </a:ext>
              </a:extLst>
            </p:cNvPr>
            <p:cNvSpPr/>
            <p:nvPr/>
          </p:nvSpPr>
          <p:spPr>
            <a:xfrm>
              <a:off x="2889694" y="1535974"/>
              <a:ext cx="788109" cy="2609230"/>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Shape 74">
              <a:extLst>
                <a:ext uri="{FF2B5EF4-FFF2-40B4-BE49-F238E27FC236}">
                  <a16:creationId xmlns:a16="http://schemas.microsoft.com/office/drawing/2014/main" id="{BDCEE990-197A-C12E-AEAE-55B0C676AA8E}"/>
                </a:ext>
              </a:extLst>
            </p:cNvPr>
            <p:cNvSpPr/>
            <p:nvPr/>
          </p:nvSpPr>
          <p:spPr>
            <a:xfrm>
              <a:off x="3409950" y="1052786"/>
              <a:ext cx="2617470" cy="26460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Highlighted Quarter Globe – Slide Template</a:t>
            </a:r>
          </a:p>
        </p:txBody>
      </p:sp>
      <p:grpSp>
        <p:nvGrpSpPr>
          <p:cNvPr id="10" name="Group 9">
            <a:extLst>
              <a:ext uri="{FF2B5EF4-FFF2-40B4-BE49-F238E27FC236}">
                <a16:creationId xmlns:a16="http://schemas.microsoft.com/office/drawing/2014/main" id="{EE56E3ED-3D46-730A-F12B-1F7E9FDD6571}"/>
              </a:ext>
            </a:extLst>
          </p:cNvPr>
          <p:cNvGrpSpPr/>
          <p:nvPr/>
        </p:nvGrpSpPr>
        <p:grpSpPr>
          <a:xfrm>
            <a:off x="7016114" y="1791019"/>
            <a:ext cx="3804286" cy="3743865"/>
            <a:chOff x="332936" y="2297712"/>
            <a:chExt cx="2926080" cy="3743865"/>
          </a:xfrm>
        </p:grpSpPr>
        <p:sp>
          <p:nvSpPr>
            <p:cNvPr id="11" name="TextBox 10">
              <a:extLst>
                <a:ext uri="{FF2B5EF4-FFF2-40B4-BE49-F238E27FC236}">
                  <a16:creationId xmlns:a16="http://schemas.microsoft.com/office/drawing/2014/main" id="{60770403-FF59-0A22-6CDF-CA900F139F6C}"/>
                </a:ext>
              </a:extLst>
            </p:cNvPr>
            <p:cNvSpPr txBox="1"/>
            <p:nvPr/>
          </p:nvSpPr>
          <p:spPr>
            <a:xfrm>
              <a:off x="332936" y="2297712"/>
              <a:ext cx="2926080" cy="584775"/>
            </a:xfrm>
            <a:prstGeom prst="rect">
              <a:avLst/>
            </a:prstGeom>
            <a:solidFill>
              <a:schemeClr val="accent6"/>
            </a:solidFill>
          </p:spPr>
          <p:txBody>
            <a:bodyPr wrap="square" lIns="0" rIns="0" rtlCol="0" anchor="b">
              <a:spAutoFit/>
            </a:bodyPr>
            <a:lstStyle/>
            <a:p>
              <a:pPr algn="ctr"/>
              <a:r>
                <a:rPr lang="en-US" sz="3200" b="1" noProof="1"/>
                <a:t>Lorem Ipsum</a:t>
              </a:r>
            </a:p>
          </p:txBody>
        </p:sp>
        <p:sp>
          <p:nvSpPr>
            <p:cNvPr id="12" name="TextBox 11">
              <a:extLst>
                <a:ext uri="{FF2B5EF4-FFF2-40B4-BE49-F238E27FC236}">
                  <a16:creationId xmlns:a16="http://schemas.microsoft.com/office/drawing/2014/main" id="{6E3E1BC9-6635-E23F-A034-0A9BA88ED6D9}"/>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72" name="Graphic 71" descr="Puzzle">
            <a:extLst>
              <a:ext uri="{FF2B5EF4-FFF2-40B4-BE49-F238E27FC236}">
                <a16:creationId xmlns:a16="http://schemas.microsoft.com/office/drawing/2014/main" id="{72C334F2-E304-87A6-ADE3-4C49FBD178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0506" y="4577006"/>
            <a:ext cx="680869" cy="680869"/>
          </a:xfrm>
          <a:prstGeom prst="rect">
            <a:avLst/>
          </a:prstGeom>
        </p:spPr>
      </p:pic>
      <p:pic>
        <p:nvPicPr>
          <p:cNvPr id="73" name="Graphic 72" descr="Lightbulb">
            <a:extLst>
              <a:ext uri="{FF2B5EF4-FFF2-40B4-BE49-F238E27FC236}">
                <a16:creationId xmlns:a16="http://schemas.microsoft.com/office/drawing/2014/main" id="{F4322C81-102A-2DC6-2578-39BAB46C770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6929" y="4577006"/>
            <a:ext cx="680869" cy="680869"/>
          </a:xfrm>
          <a:prstGeom prst="rect">
            <a:avLst/>
          </a:prstGeom>
        </p:spPr>
      </p:pic>
      <p:pic>
        <p:nvPicPr>
          <p:cNvPr id="74" name="Graphic 73" descr="Rocket">
            <a:extLst>
              <a:ext uri="{FF2B5EF4-FFF2-40B4-BE49-F238E27FC236}">
                <a16:creationId xmlns:a16="http://schemas.microsoft.com/office/drawing/2014/main" id="{9EE673A7-38F8-FAAC-CB2A-D263866E481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1375" y="2786681"/>
            <a:ext cx="680869" cy="680869"/>
          </a:xfrm>
          <a:prstGeom prst="rect">
            <a:avLst/>
          </a:prstGeom>
        </p:spPr>
      </p:pic>
      <p:pic>
        <p:nvPicPr>
          <p:cNvPr id="76" name="Graphic 75" descr="Users">
            <a:extLst>
              <a:ext uri="{FF2B5EF4-FFF2-40B4-BE49-F238E27FC236}">
                <a16:creationId xmlns:a16="http://schemas.microsoft.com/office/drawing/2014/main" id="{7584E04D-C394-9210-9E2D-51EB2112100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41509" y="2000289"/>
            <a:ext cx="998635" cy="998635"/>
          </a:xfrm>
          <a:prstGeom prst="rect">
            <a:avLst/>
          </a:prstGeom>
        </p:spPr>
      </p:pic>
    </p:spTree>
    <p:extLst>
      <p:ext uri="{BB962C8B-B14F-4D97-AF65-F5344CB8AC3E}">
        <p14:creationId xmlns:p14="http://schemas.microsoft.com/office/powerpoint/2010/main" val="786433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31E50BAA-835F-032C-4F3A-30B754D62EE3}"/>
              </a:ext>
            </a:extLst>
          </p:cNvPr>
          <p:cNvGrpSpPr/>
          <p:nvPr/>
        </p:nvGrpSpPr>
        <p:grpSpPr>
          <a:xfrm>
            <a:off x="3764280" y="1175455"/>
            <a:ext cx="4663440" cy="4628646"/>
            <a:chOff x="3764280" y="1175455"/>
            <a:chExt cx="4663440" cy="4628646"/>
          </a:xfrm>
        </p:grpSpPr>
        <p:sp>
          <p:nvSpPr>
            <p:cNvPr id="38" name="Freeform: Shape 37">
              <a:extLst>
                <a:ext uri="{FF2B5EF4-FFF2-40B4-BE49-F238E27FC236}">
                  <a16:creationId xmlns:a16="http://schemas.microsoft.com/office/drawing/2014/main" id="{5DB577E5-2295-5D9A-1A75-97C93F36F94C}"/>
                </a:ext>
              </a:extLst>
            </p:cNvPr>
            <p:cNvSpPr/>
            <p:nvPr/>
          </p:nvSpPr>
          <p:spPr>
            <a:xfrm>
              <a:off x="5453063" y="3714576"/>
              <a:ext cx="2485622" cy="2089525"/>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39" name="Freeform: Shape 38">
              <a:extLst>
                <a:ext uri="{FF2B5EF4-FFF2-40B4-BE49-F238E27FC236}">
                  <a16:creationId xmlns:a16="http://schemas.microsoft.com/office/drawing/2014/main" id="{D73956D9-C661-A894-5F84-8A02506F0B73}"/>
                </a:ext>
              </a:extLst>
            </p:cNvPr>
            <p:cNvSpPr/>
            <p:nvPr/>
          </p:nvSpPr>
          <p:spPr>
            <a:xfrm rot="16200000">
              <a:off x="6341421" y="2491971"/>
              <a:ext cx="740407" cy="245411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0" name="Freeform: Shape 39">
              <a:extLst>
                <a:ext uri="{FF2B5EF4-FFF2-40B4-BE49-F238E27FC236}">
                  <a16:creationId xmlns:a16="http://schemas.microsoft.com/office/drawing/2014/main" id="{BBCA49AE-BA08-6DE6-A316-7AE8515DF7CD}"/>
                </a:ext>
              </a:extLst>
            </p:cNvPr>
            <p:cNvSpPr/>
            <p:nvPr/>
          </p:nvSpPr>
          <p:spPr>
            <a:xfrm>
              <a:off x="3764281" y="3714574"/>
              <a:ext cx="2082117" cy="2088092"/>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41" name="Freeform: Shape 40">
              <a:extLst>
                <a:ext uri="{FF2B5EF4-FFF2-40B4-BE49-F238E27FC236}">
                  <a16:creationId xmlns:a16="http://schemas.microsoft.com/office/drawing/2014/main" id="{5EDCED8A-CD7A-4100-3A0F-86E4A9270BC1}"/>
                </a:ext>
              </a:extLst>
            </p:cNvPr>
            <p:cNvSpPr/>
            <p:nvPr/>
          </p:nvSpPr>
          <p:spPr>
            <a:xfrm>
              <a:off x="3764280" y="1628518"/>
              <a:ext cx="2087202" cy="245408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43" name="Freeform: Shape 42">
              <a:extLst>
                <a:ext uri="{FF2B5EF4-FFF2-40B4-BE49-F238E27FC236}">
                  <a16:creationId xmlns:a16="http://schemas.microsoft.com/office/drawing/2014/main" id="{FD6B20CE-C814-F72E-AB1A-6BF5F2ED3106}"/>
                </a:ext>
              </a:extLst>
            </p:cNvPr>
            <p:cNvSpPr/>
            <p:nvPr/>
          </p:nvSpPr>
          <p:spPr>
            <a:xfrm>
              <a:off x="5477968" y="1629696"/>
              <a:ext cx="740895" cy="2452917"/>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Shape 48">
              <a:extLst>
                <a:ext uri="{FF2B5EF4-FFF2-40B4-BE49-F238E27FC236}">
                  <a16:creationId xmlns:a16="http://schemas.microsoft.com/office/drawing/2014/main" id="{AE3C7DD9-B8F3-05C4-7E32-CB6D559C49A1}"/>
                </a:ext>
              </a:extLst>
            </p:cNvPr>
            <p:cNvSpPr/>
            <p:nvPr/>
          </p:nvSpPr>
          <p:spPr>
            <a:xfrm>
              <a:off x="5967057" y="1175455"/>
              <a:ext cx="2460663" cy="2487498"/>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4">
                    <a:lumMod val="50000"/>
                  </a:schemeClr>
                </a:gs>
                <a:gs pos="51000">
                  <a:schemeClr val="accent4">
                    <a:lumMod val="75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Highlighted Quarter Globe – Slide Template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485274" y="1835363"/>
            <a:ext cx="2937088" cy="1290153"/>
            <a:chOff x="332936" y="2627766"/>
            <a:chExt cx="2937088" cy="1290153"/>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627766"/>
              <a:ext cx="2937088" cy="461665"/>
            </a:xfrm>
            <a:prstGeom prst="rect">
              <a:avLst/>
            </a:prstGeom>
            <a:solidFill>
              <a:schemeClr val="tx1">
                <a:lumMod val="65000"/>
                <a:lumOff val="35000"/>
              </a:schemeClr>
            </a:solidFill>
          </p:spPr>
          <p:txBody>
            <a:bodyPr wrap="square" lIns="0" rIns="0" rtlCol="0" anchor="b">
              <a:spAutoFit/>
            </a:bodyPr>
            <a:lstStyle/>
            <a:p>
              <a:pPr algn="ctr"/>
              <a:r>
                <a:rPr lang="en-US" sz="24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485274" y="4360849"/>
            <a:ext cx="2937088" cy="1290153"/>
            <a:chOff x="332936" y="2627766"/>
            <a:chExt cx="2937088" cy="1290153"/>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627766"/>
              <a:ext cx="2937088" cy="461665"/>
            </a:xfrm>
            <a:prstGeom prst="rect">
              <a:avLst/>
            </a:prstGeom>
            <a:solidFill>
              <a:schemeClr val="bg1">
                <a:lumMod val="75000"/>
              </a:schemeClr>
            </a:solidFill>
          </p:spPr>
          <p:txBody>
            <a:bodyPr wrap="square" lIns="0" rIns="0" rtlCol="0" anchor="b">
              <a:spAutoFit/>
            </a:bodyPr>
            <a:lstStyle/>
            <a:p>
              <a:pPr algn="ctr"/>
              <a:r>
                <a:rPr lang="en-US" sz="24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8761843" y="1835363"/>
            <a:ext cx="2937088" cy="1290153"/>
            <a:chOff x="332936" y="2627766"/>
            <a:chExt cx="2937088" cy="1290153"/>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627766"/>
              <a:ext cx="2937088" cy="461665"/>
            </a:xfrm>
            <a:prstGeom prst="rect">
              <a:avLst/>
            </a:prstGeom>
            <a:solidFill>
              <a:schemeClr val="accent4">
                <a:lumMod val="75000"/>
              </a:schemeClr>
            </a:solidFill>
          </p:spPr>
          <p:txBody>
            <a:bodyPr wrap="square" lIns="0" rIns="0" rtlCol="0" anchor="b">
              <a:spAutoFit/>
            </a:bodyPr>
            <a:lstStyle/>
            <a:p>
              <a:pPr algn="ctr"/>
              <a:r>
                <a:rPr lang="en-US" sz="2400" b="1" cap="all" dirty="0">
                  <a:solidFill>
                    <a:schemeClr val="tx1">
                      <a:lumMod val="85000"/>
                      <a:lumOff val="15000"/>
                    </a:schemeClr>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0" name="Group 9">
            <a:extLst>
              <a:ext uri="{FF2B5EF4-FFF2-40B4-BE49-F238E27FC236}">
                <a16:creationId xmlns:a16="http://schemas.microsoft.com/office/drawing/2014/main" id="{CC750F20-FCA1-BAAD-3F4E-384015FA6410}"/>
              </a:ext>
            </a:extLst>
          </p:cNvPr>
          <p:cNvGrpSpPr/>
          <p:nvPr/>
        </p:nvGrpSpPr>
        <p:grpSpPr>
          <a:xfrm>
            <a:off x="8761843" y="4360849"/>
            <a:ext cx="2937088" cy="1290153"/>
            <a:chOff x="332936" y="2627766"/>
            <a:chExt cx="2937088" cy="1290153"/>
          </a:xfrm>
        </p:grpSpPr>
        <p:sp>
          <p:nvSpPr>
            <p:cNvPr id="11" name="TextBox 10">
              <a:extLst>
                <a:ext uri="{FF2B5EF4-FFF2-40B4-BE49-F238E27FC236}">
                  <a16:creationId xmlns:a16="http://schemas.microsoft.com/office/drawing/2014/main" id="{67A17782-8347-CB99-7C98-26DA6D110F34}"/>
                </a:ext>
              </a:extLst>
            </p:cNvPr>
            <p:cNvSpPr txBox="1"/>
            <p:nvPr/>
          </p:nvSpPr>
          <p:spPr>
            <a:xfrm>
              <a:off x="332936" y="2627766"/>
              <a:ext cx="2937088" cy="461665"/>
            </a:xfrm>
            <a:prstGeom prst="rect">
              <a:avLst/>
            </a:prstGeom>
            <a:solidFill>
              <a:schemeClr val="bg1"/>
            </a:solidFill>
          </p:spPr>
          <p:txBody>
            <a:bodyPr wrap="square" lIns="0" rIns="0" rtlCol="0" anchor="b">
              <a:spAutoFit/>
            </a:bodyPr>
            <a:lstStyle/>
            <a:p>
              <a:pPr algn="ctr"/>
              <a:r>
                <a:rPr lang="en-US" sz="2400" b="1" cap="all" dirty="0">
                  <a:solidFill>
                    <a:schemeClr val="tx1">
                      <a:lumMod val="75000"/>
                      <a:lumOff val="25000"/>
                    </a:schemeClr>
                  </a:solidFill>
                </a:rPr>
                <a:t>Lorem Ipsum</a:t>
              </a:r>
            </a:p>
          </p:txBody>
        </p:sp>
        <p:sp>
          <p:nvSpPr>
            <p:cNvPr id="12" name="TextBox 11">
              <a:extLst>
                <a:ext uri="{FF2B5EF4-FFF2-40B4-BE49-F238E27FC236}">
                  <a16:creationId xmlns:a16="http://schemas.microsoft.com/office/drawing/2014/main" id="{8CC05D97-FCEF-3DB2-1C86-8812538E4B54}"/>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pic>
        <p:nvPicPr>
          <p:cNvPr id="44" name="Graphic 43" descr="Puzzle">
            <a:extLst>
              <a:ext uri="{FF2B5EF4-FFF2-40B4-BE49-F238E27FC236}">
                <a16:creationId xmlns:a16="http://schemas.microsoft.com/office/drawing/2014/main" id="{BC9EF747-63E7-9DF3-EDE1-74B7D2DB4A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3801" y="4488546"/>
            <a:ext cx="640080" cy="640080"/>
          </a:xfrm>
          <a:prstGeom prst="rect">
            <a:avLst/>
          </a:prstGeom>
        </p:spPr>
      </p:pic>
      <p:pic>
        <p:nvPicPr>
          <p:cNvPr id="46" name="Graphic 45" descr="Lightbulb">
            <a:extLst>
              <a:ext uri="{FF2B5EF4-FFF2-40B4-BE49-F238E27FC236}">
                <a16:creationId xmlns:a16="http://schemas.microsoft.com/office/drawing/2014/main" id="{EFA68264-152C-E5B0-F40B-2E92FC43B48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97673" y="4488546"/>
            <a:ext cx="640080" cy="640080"/>
          </a:xfrm>
          <a:prstGeom prst="rect">
            <a:avLst/>
          </a:prstGeom>
        </p:spPr>
      </p:pic>
      <p:pic>
        <p:nvPicPr>
          <p:cNvPr id="47" name="Graphic 46" descr="Rocket">
            <a:extLst>
              <a:ext uri="{FF2B5EF4-FFF2-40B4-BE49-F238E27FC236}">
                <a16:creationId xmlns:a16="http://schemas.microsoft.com/office/drawing/2014/main" id="{14444906-82E7-5FD7-7251-770C9D4063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1853" y="2805476"/>
            <a:ext cx="640080" cy="640080"/>
          </a:xfrm>
          <a:prstGeom prst="rect">
            <a:avLst/>
          </a:prstGeom>
        </p:spPr>
      </p:pic>
      <p:pic>
        <p:nvPicPr>
          <p:cNvPr id="51" name="Graphic 50" descr="Users">
            <a:extLst>
              <a:ext uri="{FF2B5EF4-FFF2-40B4-BE49-F238E27FC236}">
                <a16:creationId xmlns:a16="http://schemas.microsoft.com/office/drawing/2014/main" id="{92EB5338-848B-BADC-E703-6743ED5874D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0781" y="2066195"/>
            <a:ext cx="938809" cy="938809"/>
          </a:xfrm>
          <a:prstGeom prst="rect">
            <a:avLst/>
          </a:prstGeom>
        </p:spPr>
      </p:pic>
    </p:spTree>
    <p:extLst>
      <p:ext uri="{BB962C8B-B14F-4D97-AF65-F5344CB8AC3E}">
        <p14:creationId xmlns:p14="http://schemas.microsoft.com/office/powerpoint/2010/main" val="230014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C8D68A32-6C11-9437-0323-039410A65D5C}"/>
              </a:ext>
            </a:extLst>
          </p:cNvPr>
          <p:cNvGrpSpPr/>
          <p:nvPr/>
        </p:nvGrpSpPr>
        <p:grpSpPr>
          <a:xfrm>
            <a:off x="1066800" y="1052786"/>
            <a:ext cx="4960620" cy="4923609"/>
            <a:chOff x="1066800" y="1052786"/>
            <a:chExt cx="4960620" cy="4923609"/>
          </a:xfrm>
        </p:grpSpPr>
        <p:sp>
          <p:nvSpPr>
            <p:cNvPr id="24" name="Freeform: Shape 23">
              <a:extLst>
                <a:ext uri="{FF2B5EF4-FFF2-40B4-BE49-F238E27FC236}">
                  <a16:creationId xmlns:a16="http://schemas.microsoft.com/office/drawing/2014/main" id="{14E399A6-9141-B1EF-1C5C-C12E1C91331A}"/>
                </a:ext>
              </a:extLst>
            </p:cNvPr>
            <p:cNvSpPr/>
            <p:nvPr/>
          </p:nvSpPr>
          <p:spPr>
            <a:xfrm>
              <a:off x="2863202" y="3753714"/>
              <a:ext cx="2644019" cy="2222681"/>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25" name="Freeform: Shape 24">
              <a:extLst>
                <a:ext uri="{FF2B5EF4-FFF2-40B4-BE49-F238E27FC236}">
                  <a16:creationId xmlns:a16="http://schemas.microsoft.com/office/drawing/2014/main" id="{0FB49331-ED5A-EA2E-F909-EDB209623B22}"/>
                </a:ext>
              </a:extLst>
            </p:cNvPr>
            <p:cNvSpPr/>
            <p:nvPr/>
          </p:nvSpPr>
          <p:spPr>
            <a:xfrm rot="16200000">
              <a:off x="3808171" y="2453198"/>
              <a:ext cx="787590" cy="261050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6" name="Freeform: Shape 25">
              <a:extLst>
                <a:ext uri="{FF2B5EF4-FFF2-40B4-BE49-F238E27FC236}">
                  <a16:creationId xmlns:a16="http://schemas.microsoft.com/office/drawing/2014/main" id="{59785C56-7F7D-7CFF-C9D8-5EC151BE1038}"/>
                </a:ext>
              </a:extLst>
            </p:cNvPr>
            <p:cNvSpPr/>
            <p:nvPr/>
          </p:nvSpPr>
          <p:spPr>
            <a:xfrm>
              <a:off x="1066801" y="3753712"/>
              <a:ext cx="2214801" cy="2221157"/>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27" name="Freeform: Shape 26">
              <a:extLst>
                <a:ext uri="{FF2B5EF4-FFF2-40B4-BE49-F238E27FC236}">
                  <a16:creationId xmlns:a16="http://schemas.microsoft.com/office/drawing/2014/main" id="{34746BF9-EAD4-0CFF-FF20-38476B753A5B}"/>
                </a:ext>
              </a:extLst>
            </p:cNvPr>
            <p:cNvSpPr/>
            <p:nvPr/>
          </p:nvSpPr>
          <p:spPr>
            <a:xfrm>
              <a:off x="1066800" y="1534721"/>
              <a:ext cx="2220210" cy="2610475"/>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28" name="Freeform: Shape 27">
              <a:extLst>
                <a:ext uri="{FF2B5EF4-FFF2-40B4-BE49-F238E27FC236}">
                  <a16:creationId xmlns:a16="http://schemas.microsoft.com/office/drawing/2014/main" id="{72550870-E1F4-9711-9A4E-60F5C1E83785}"/>
                </a:ext>
              </a:extLst>
            </p:cNvPr>
            <p:cNvSpPr/>
            <p:nvPr/>
          </p:nvSpPr>
          <p:spPr>
            <a:xfrm>
              <a:off x="2889694" y="1535974"/>
              <a:ext cx="788109" cy="2609230"/>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Shape 31">
              <a:extLst>
                <a:ext uri="{FF2B5EF4-FFF2-40B4-BE49-F238E27FC236}">
                  <a16:creationId xmlns:a16="http://schemas.microsoft.com/office/drawing/2014/main" id="{16533A4B-29FD-A751-5204-16B15DCEF68B}"/>
                </a:ext>
              </a:extLst>
            </p:cNvPr>
            <p:cNvSpPr/>
            <p:nvPr/>
          </p:nvSpPr>
          <p:spPr>
            <a:xfrm>
              <a:off x="3409950" y="1052786"/>
              <a:ext cx="2617470" cy="26460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4">
                    <a:lumMod val="50000"/>
                  </a:schemeClr>
                </a:gs>
                <a:gs pos="51000">
                  <a:schemeClr val="accent4">
                    <a:lumMod val="75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Highlighted Quarter Globe – Slide Template</a:t>
            </a:r>
          </a:p>
        </p:txBody>
      </p:sp>
      <p:grpSp>
        <p:nvGrpSpPr>
          <p:cNvPr id="10" name="Group 9">
            <a:extLst>
              <a:ext uri="{FF2B5EF4-FFF2-40B4-BE49-F238E27FC236}">
                <a16:creationId xmlns:a16="http://schemas.microsoft.com/office/drawing/2014/main" id="{EE56E3ED-3D46-730A-F12B-1F7E9FDD6571}"/>
              </a:ext>
            </a:extLst>
          </p:cNvPr>
          <p:cNvGrpSpPr/>
          <p:nvPr/>
        </p:nvGrpSpPr>
        <p:grpSpPr>
          <a:xfrm>
            <a:off x="7016114" y="1791019"/>
            <a:ext cx="3804286" cy="3743865"/>
            <a:chOff x="332936" y="2297712"/>
            <a:chExt cx="2926080" cy="3743865"/>
          </a:xfrm>
        </p:grpSpPr>
        <p:sp>
          <p:nvSpPr>
            <p:cNvPr id="11" name="TextBox 10">
              <a:extLst>
                <a:ext uri="{FF2B5EF4-FFF2-40B4-BE49-F238E27FC236}">
                  <a16:creationId xmlns:a16="http://schemas.microsoft.com/office/drawing/2014/main" id="{60770403-FF59-0A22-6CDF-CA900F139F6C}"/>
                </a:ext>
              </a:extLst>
            </p:cNvPr>
            <p:cNvSpPr txBox="1"/>
            <p:nvPr/>
          </p:nvSpPr>
          <p:spPr>
            <a:xfrm>
              <a:off x="332936" y="2297712"/>
              <a:ext cx="2926080" cy="584775"/>
            </a:xfrm>
            <a:prstGeom prst="rect">
              <a:avLst/>
            </a:prstGeom>
            <a:solidFill>
              <a:schemeClr val="accent4">
                <a:lumMod val="75000"/>
              </a:schemeClr>
            </a:solidFill>
          </p:spPr>
          <p:txBody>
            <a:bodyPr wrap="square" lIns="0" rIns="0" rtlCol="0" anchor="b">
              <a:spAutoFit/>
            </a:bodyPr>
            <a:lstStyle/>
            <a:p>
              <a:pPr algn="ctr"/>
              <a:r>
                <a:rPr lang="en-US" sz="3200" b="1" noProof="1"/>
                <a:t>Lorem Ipsum</a:t>
              </a:r>
            </a:p>
          </p:txBody>
        </p:sp>
        <p:sp>
          <p:nvSpPr>
            <p:cNvPr id="12" name="TextBox 11">
              <a:extLst>
                <a:ext uri="{FF2B5EF4-FFF2-40B4-BE49-F238E27FC236}">
                  <a16:creationId xmlns:a16="http://schemas.microsoft.com/office/drawing/2014/main" id="{6E3E1BC9-6635-E23F-A034-0A9BA88ED6D9}"/>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9" name="Graphic 28" descr="Puzzle">
            <a:extLst>
              <a:ext uri="{FF2B5EF4-FFF2-40B4-BE49-F238E27FC236}">
                <a16:creationId xmlns:a16="http://schemas.microsoft.com/office/drawing/2014/main" id="{E998EA78-07A6-B400-3C28-99EE54F025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0506" y="4577006"/>
            <a:ext cx="680869" cy="680869"/>
          </a:xfrm>
          <a:prstGeom prst="rect">
            <a:avLst/>
          </a:prstGeom>
        </p:spPr>
      </p:pic>
      <p:pic>
        <p:nvPicPr>
          <p:cNvPr id="30" name="Graphic 29" descr="Lightbulb">
            <a:extLst>
              <a:ext uri="{FF2B5EF4-FFF2-40B4-BE49-F238E27FC236}">
                <a16:creationId xmlns:a16="http://schemas.microsoft.com/office/drawing/2014/main" id="{B17AEB90-05D1-E4B1-87D8-06F6F3F54A3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6929" y="4577006"/>
            <a:ext cx="680869" cy="680869"/>
          </a:xfrm>
          <a:prstGeom prst="rect">
            <a:avLst/>
          </a:prstGeom>
        </p:spPr>
      </p:pic>
      <p:pic>
        <p:nvPicPr>
          <p:cNvPr id="31" name="Graphic 30" descr="Rocket">
            <a:extLst>
              <a:ext uri="{FF2B5EF4-FFF2-40B4-BE49-F238E27FC236}">
                <a16:creationId xmlns:a16="http://schemas.microsoft.com/office/drawing/2014/main" id="{8F7FB5D2-F6AF-7B31-70F3-48AFB469725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1375" y="2786681"/>
            <a:ext cx="680869" cy="680869"/>
          </a:xfrm>
          <a:prstGeom prst="rect">
            <a:avLst/>
          </a:prstGeom>
        </p:spPr>
      </p:pic>
      <p:pic>
        <p:nvPicPr>
          <p:cNvPr id="33" name="Graphic 32" descr="Users">
            <a:extLst>
              <a:ext uri="{FF2B5EF4-FFF2-40B4-BE49-F238E27FC236}">
                <a16:creationId xmlns:a16="http://schemas.microsoft.com/office/drawing/2014/main" id="{D9E64946-4010-2E21-DC61-8AC9AF9170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41509" y="2000289"/>
            <a:ext cx="998635" cy="998635"/>
          </a:xfrm>
          <a:prstGeom prst="rect">
            <a:avLst/>
          </a:prstGeom>
        </p:spPr>
      </p:pic>
    </p:spTree>
    <p:extLst>
      <p:ext uri="{BB962C8B-B14F-4D97-AF65-F5344CB8AC3E}">
        <p14:creationId xmlns:p14="http://schemas.microsoft.com/office/powerpoint/2010/main" val="401366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8500</TotalTime>
  <Words>569</Words>
  <Application>Microsoft Office PowerPoint</Application>
  <PresentationFormat>Widescreen</PresentationFormat>
  <Paragraphs>36</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Highlighted Quarter Globe – Slide Template</vt:lpstr>
      <vt:lpstr>Highlighted Quarter Globe – Slide Template</vt:lpstr>
      <vt:lpstr>Highlighted Quarter Globe – Slide Template</vt:lpstr>
      <vt:lpstr>Highlighted Quarter Globe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Highlighted Quarter Globe</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2023-11-21T01:15:28Z</dcterms:modified>
  <cp:category>Charts &amp; Diagrams</cp:category>
</cp:coreProperties>
</file>