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4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81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Hexachrome Wheel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6A229C-7973-B794-DA6C-B555AB7F2D3F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587F1A9-C7AE-3EC8-FE92-85295EC9C75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91239"/>
                <a:gd name="adj2" fmla="val 19333255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5DF81470-6894-507E-E0AA-FDB0C87F0CD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3024995"/>
                <a:gd name="adj2" fmla="val 15792058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AF8FCE9-ACB8-FB7A-3810-257CC8D1C78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494673"/>
                <a:gd name="adj2" fmla="val 1216262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365F0EB-3791-1537-5726-BDE38463402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27581"/>
                <a:gd name="adj2" fmla="val 8477428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7447D58-935D-0D3A-B6A7-EAE01A87BAE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205177"/>
                <a:gd name="adj2" fmla="val 4878044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2191A90-B151-1FCA-8E63-62CB4675BE31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249480"/>
                <a:gd name="adj2" fmla="val 1319319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C3CA2C-3227-6E44-182E-E3D8E3A07785}"/>
              </a:ext>
            </a:extLst>
          </p:cNvPr>
          <p:cNvGrpSpPr/>
          <p:nvPr/>
        </p:nvGrpSpPr>
        <p:grpSpPr>
          <a:xfrm>
            <a:off x="418136" y="4460260"/>
            <a:ext cx="2194560" cy="1106115"/>
            <a:chOff x="332936" y="2555951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D00259-5B85-B143-A499-8001AA73E3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6AE9A3-D143-8432-9A83-B29F991FF2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5EBF248-E1D1-7EEA-2279-57C98DEEBCFF}"/>
              </a:ext>
            </a:extLst>
          </p:cNvPr>
          <p:cNvGrpSpPr/>
          <p:nvPr/>
        </p:nvGrpSpPr>
        <p:grpSpPr>
          <a:xfrm>
            <a:off x="418136" y="1367392"/>
            <a:ext cx="2194560" cy="1106115"/>
            <a:chOff x="332936" y="2555951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116E16-767F-0364-73B3-325A5C21C9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D120CF-0EF6-DB45-ED49-76FD878762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E5E969-28D5-D937-DD72-223CC52AC031}"/>
              </a:ext>
            </a:extLst>
          </p:cNvPr>
          <p:cNvGrpSpPr/>
          <p:nvPr/>
        </p:nvGrpSpPr>
        <p:grpSpPr>
          <a:xfrm>
            <a:off x="6531304" y="1367392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D6345F-7637-92F1-2820-82375E963BA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FB7121-2493-FBD7-9814-9F616FE7DC1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935007-7BB9-6AE0-8F18-C34883B4BC02}"/>
              </a:ext>
            </a:extLst>
          </p:cNvPr>
          <p:cNvGrpSpPr/>
          <p:nvPr/>
        </p:nvGrpSpPr>
        <p:grpSpPr>
          <a:xfrm>
            <a:off x="6531304" y="4460260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95FE76-F5D2-8888-8EC6-2BE75538F9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15B26E-F72F-7954-0842-3330634FE1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C67633C-B3B1-1865-FF1F-E7751C7F1A5E}"/>
              </a:ext>
            </a:extLst>
          </p:cNvPr>
          <p:cNvGrpSpPr/>
          <p:nvPr/>
        </p:nvGrpSpPr>
        <p:grpSpPr>
          <a:xfrm>
            <a:off x="6531304" y="2913826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520B28-C705-1AA5-5F1F-BD4124E08A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BE6485F-B856-342C-9D9C-009B22C3990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C7C6C7D-361A-C39F-E3CD-044F2819CA4F}"/>
              </a:ext>
            </a:extLst>
          </p:cNvPr>
          <p:cNvGrpSpPr/>
          <p:nvPr/>
        </p:nvGrpSpPr>
        <p:grpSpPr>
          <a:xfrm>
            <a:off x="418136" y="2913826"/>
            <a:ext cx="2194560" cy="1106115"/>
            <a:chOff x="332936" y="2555951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972E18B-8402-BD7C-2A8A-601F7C705D1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D83A664-F6CF-756C-15E4-944CE973CC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192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Hexachrome Wheel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6A229C-7973-B794-DA6C-B555AB7F2D3F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587F1A9-C7AE-3EC8-FE92-85295EC9C75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91239"/>
                <a:gd name="adj2" fmla="val 19333255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5DF81470-6894-507E-E0AA-FDB0C87F0CD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3024995"/>
                <a:gd name="adj2" fmla="val 15792058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AF8FCE9-ACB8-FB7A-3810-257CC8D1C78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494673"/>
                <a:gd name="adj2" fmla="val 1216262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365F0EB-3791-1537-5726-BDE38463402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27581"/>
                <a:gd name="adj2" fmla="val 8477428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7447D58-935D-0D3A-B6A7-EAE01A87BAE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205177"/>
                <a:gd name="adj2" fmla="val 4878044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2191A90-B151-1FCA-8E63-62CB4675BE31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249480"/>
                <a:gd name="adj2" fmla="val 1319319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E5E969-28D5-D937-DD72-223CC52AC031}"/>
              </a:ext>
            </a:extLst>
          </p:cNvPr>
          <p:cNvGrpSpPr/>
          <p:nvPr/>
        </p:nvGrpSpPr>
        <p:grpSpPr>
          <a:xfrm>
            <a:off x="6531304" y="1367392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D6345F-7637-92F1-2820-82375E963BA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FB7121-2493-FBD7-9814-9F616FE7DC1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935007-7BB9-6AE0-8F18-C34883B4BC02}"/>
              </a:ext>
            </a:extLst>
          </p:cNvPr>
          <p:cNvGrpSpPr/>
          <p:nvPr/>
        </p:nvGrpSpPr>
        <p:grpSpPr>
          <a:xfrm>
            <a:off x="6531304" y="4460260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95FE76-F5D2-8888-8EC6-2BE75538F9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15B26E-F72F-7954-0842-3330634FE1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C67633C-B3B1-1865-FF1F-E7751C7F1A5E}"/>
              </a:ext>
            </a:extLst>
          </p:cNvPr>
          <p:cNvGrpSpPr/>
          <p:nvPr/>
        </p:nvGrpSpPr>
        <p:grpSpPr>
          <a:xfrm>
            <a:off x="6531304" y="2913826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520B28-C705-1AA5-5F1F-BD4124E08A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BE6485F-B856-342C-9D9C-009B22C3990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4FCEC99-9247-7145-7147-2508FB4EC889}"/>
              </a:ext>
            </a:extLst>
          </p:cNvPr>
          <p:cNvGrpSpPr/>
          <p:nvPr/>
        </p:nvGrpSpPr>
        <p:grpSpPr>
          <a:xfrm>
            <a:off x="418136" y="4460260"/>
            <a:ext cx="2194560" cy="1106115"/>
            <a:chOff x="332936" y="2555951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2D008C-442D-11DF-EF90-30E10D380E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8AE234-8F90-DD0C-69D0-9F6C6AC9D3A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DC3445-41BA-1ADB-7D2F-D89845037002}"/>
              </a:ext>
            </a:extLst>
          </p:cNvPr>
          <p:cNvGrpSpPr/>
          <p:nvPr/>
        </p:nvGrpSpPr>
        <p:grpSpPr>
          <a:xfrm>
            <a:off x="418136" y="1367392"/>
            <a:ext cx="2194560" cy="1106115"/>
            <a:chOff x="332936" y="2555951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148484-84F5-F92E-66BD-0B3D32C2D67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AB6671-EFCC-F4BD-E971-AE366DCA48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F2E4EF-7183-2349-0FA4-8F5D0A372292}"/>
              </a:ext>
            </a:extLst>
          </p:cNvPr>
          <p:cNvGrpSpPr/>
          <p:nvPr/>
        </p:nvGrpSpPr>
        <p:grpSpPr>
          <a:xfrm>
            <a:off x="418136" y="2913826"/>
            <a:ext cx="2194560" cy="1106115"/>
            <a:chOff x="332936" y="255595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F8BF1C-0964-B166-52E5-8362386BF99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CE06F5-2D3E-FE06-D13F-3882362267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22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473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Hexachrome Wheel – Slide Template</vt:lpstr>
      <vt:lpstr>Hexachrome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Hexachrome Wheel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2023-10-23T17:20:47Z</dcterms:modified>
  <cp:category>Charts &amp; Diagrams</cp:category>
</cp:coreProperties>
</file>