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24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344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EFC8795B-96AD-65E1-7132-78A9538DB970}"/>
              </a:ext>
            </a:extLst>
          </p:cNvPr>
          <p:cNvSpPr/>
          <p:nvPr/>
        </p:nvSpPr>
        <p:spPr>
          <a:xfrm>
            <a:off x="4267200" y="1600200"/>
            <a:ext cx="3657600" cy="3657600"/>
          </a:xfrm>
          <a:prstGeom prst="ellipse">
            <a:avLst/>
          </a:prstGeom>
          <a:solidFill>
            <a:schemeClr val="bg2">
              <a:alpha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6B414CB-7D45-2A75-798C-5619023E003C}"/>
              </a:ext>
            </a:extLst>
          </p:cNvPr>
          <p:cNvSpPr/>
          <p:nvPr/>
        </p:nvSpPr>
        <p:spPr>
          <a:xfrm>
            <a:off x="4955745" y="2339256"/>
            <a:ext cx="2280511" cy="228051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cap="all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Hexachrome</a:t>
            </a:r>
            <a:r>
              <a:rPr lang="en-US" dirty="0"/>
              <a:t> Wheel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D833EE-7FC5-81B5-81EE-351D805C648E}"/>
              </a:ext>
            </a:extLst>
          </p:cNvPr>
          <p:cNvGrpSpPr/>
          <p:nvPr/>
        </p:nvGrpSpPr>
        <p:grpSpPr>
          <a:xfrm>
            <a:off x="557515" y="2783923"/>
            <a:ext cx="2926080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CCA964-E297-71E2-25E4-BB40412D27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F83ACA-A36E-D48D-E922-AD88FF588E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FB70A3-7DE3-0C27-F2D4-9F56334D9132}"/>
              </a:ext>
            </a:extLst>
          </p:cNvPr>
          <p:cNvGrpSpPr/>
          <p:nvPr/>
        </p:nvGrpSpPr>
        <p:grpSpPr>
          <a:xfrm>
            <a:off x="557515" y="1184405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5DD893-1B6D-2859-4DE5-6ADB363E10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0089C3-CCA0-75A4-57FA-E9F722E7DF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2DB148D-7F59-86E6-2C50-F009FAD4CC70}"/>
              </a:ext>
            </a:extLst>
          </p:cNvPr>
          <p:cNvGrpSpPr/>
          <p:nvPr/>
        </p:nvGrpSpPr>
        <p:grpSpPr>
          <a:xfrm>
            <a:off x="8708405" y="1184405"/>
            <a:ext cx="2926080" cy="1290153"/>
            <a:chOff x="8921977" y="1466725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CA320D-CAE1-8951-6FFF-1910F61DBFB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35C24A-B2A7-2BC4-C8B6-505AF817637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FB8C75-FD1E-A294-A7B4-035787322EA4}"/>
              </a:ext>
            </a:extLst>
          </p:cNvPr>
          <p:cNvGrpSpPr/>
          <p:nvPr/>
        </p:nvGrpSpPr>
        <p:grpSpPr>
          <a:xfrm>
            <a:off x="8708405" y="4383442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62BF6F-9C41-4A5B-715E-706BD760FE9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5B27D6-F42E-5568-D346-210DABAB8A5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6C53DDD-1152-529A-28AA-E71D4F9A062F}"/>
              </a:ext>
            </a:extLst>
          </p:cNvPr>
          <p:cNvGrpSpPr/>
          <p:nvPr/>
        </p:nvGrpSpPr>
        <p:grpSpPr>
          <a:xfrm>
            <a:off x="8708405" y="2783923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77A7963-A9E3-41E2-D6DD-34BF5200A1A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E75BE51-E952-9484-4829-4E9591B392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06A229C-7973-B794-DA6C-B555AB7F2D3F}"/>
              </a:ext>
            </a:extLst>
          </p:cNvPr>
          <p:cNvGrpSpPr>
            <a:grpSpLocks noChangeAspect="1"/>
          </p:cNvGrpSpPr>
          <p:nvPr/>
        </p:nvGrpSpPr>
        <p:grpSpPr>
          <a:xfrm>
            <a:off x="4267200" y="1600200"/>
            <a:ext cx="3657600" cy="3657600"/>
            <a:chOff x="3519416" y="856143"/>
            <a:chExt cx="5153167" cy="5153167"/>
          </a:xfrm>
        </p:grpSpPr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E587F1A9-C7AE-3EC8-FE92-85295EC9C758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6522306"/>
                <a:gd name="adj2" fmla="val 19472928"/>
              </a:avLst>
            </a:prstGeom>
            <a:noFill/>
            <a:ln w="2413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5DF81470-6894-507E-E0AA-FDB0C87F0CD8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2910408"/>
                <a:gd name="adj2" fmla="val 15888778"/>
              </a:avLst>
            </a:prstGeom>
            <a:noFill/>
            <a:ln w="2413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0AF8FCE9-ACB8-FB7A-3810-257CC8D1C782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9332081"/>
                <a:gd name="adj2" fmla="val 12293760"/>
              </a:avLst>
            </a:prstGeom>
            <a:noFill/>
            <a:ln w="2413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2365F0EB-3791-1537-5726-BDE384634024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5713064"/>
                <a:gd name="adj2" fmla="val 8681367"/>
              </a:avLst>
            </a:prstGeom>
            <a:noFill/>
            <a:ln w="2413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17447D58-935D-0D3A-B6A7-EAE01A87BAEF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2080860"/>
                <a:gd name="adj2" fmla="val 5082685"/>
              </a:avLst>
            </a:prstGeom>
            <a:noFill/>
            <a:ln w="2413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D2191A90-B151-1FCA-8E63-62CB4675BE31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20104925"/>
                <a:gd name="adj2" fmla="val 1496491"/>
              </a:avLst>
            </a:prstGeom>
            <a:noFill/>
            <a:ln w="2413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E3BAFFA-123D-7021-C436-7CC819B9AB3F}"/>
              </a:ext>
            </a:extLst>
          </p:cNvPr>
          <p:cNvGrpSpPr/>
          <p:nvPr/>
        </p:nvGrpSpPr>
        <p:grpSpPr>
          <a:xfrm>
            <a:off x="557515" y="4383442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049D04-0ACC-43F3-21C9-A256B1B4D08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3B3AA6A-4DC1-9AD9-9F76-4E924152CA3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0192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EFC8795B-96AD-65E1-7132-78A9538DB970}"/>
              </a:ext>
            </a:extLst>
          </p:cNvPr>
          <p:cNvSpPr/>
          <p:nvPr/>
        </p:nvSpPr>
        <p:spPr>
          <a:xfrm>
            <a:off x="4267200" y="1600200"/>
            <a:ext cx="3657600" cy="3657600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6B414CB-7D45-2A75-798C-5619023E003C}"/>
              </a:ext>
            </a:extLst>
          </p:cNvPr>
          <p:cNvSpPr/>
          <p:nvPr/>
        </p:nvSpPr>
        <p:spPr>
          <a:xfrm>
            <a:off x="4955745" y="2339256"/>
            <a:ext cx="2280511" cy="228051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cap="all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Hexachrome Wheel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D833EE-7FC5-81B5-81EE-351D805C648E}"/>
              </a:ext>
            </a:extLst>
          </p:cNvPr>
          <p:cNvGrpSpPr/>
          <p:nvPr/>
        </p:nvGrpSpPr>
        <p:grpSpPr>
          <a:xfrm>
            <a:off x="557515" y="2783923"/>
            <a:ext cx="2926080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CCA964-E297-71E2-25E4-BB40412D27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F83ACA-A36E-D48D-E922-AD88FF588E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FB70A3-7DE3-0C27-F2D4-9F56334D9132}"/>
              </a:ext>
            </a:extLst>
          </p:cNvPr>
          <p:cNvGrpSpPr/>
          <p:nvPr/>
        </p:nvGrpSpPr>
        <p:grpSpPr>
          <a:xfrm>
            <a:off x="557515" y="1184405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5DD893-1B6D-2859-4DE5-6ADB363E10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0089C3-CCA0-75A4-57FA-E9F722E7DF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2DB148D-7F59-86E6-2C50-F009FAD4CC70}"/>
              </a:ext>
            </a:extLst>
          </p:cNvPr>
          <p:cNvGrpSpPr/>
          <p:nvPr/>
        </p:nvGrpSpPr>
        <p:grpSpPr>
          <a:xfrm>
            <a:off x="8708405" y="1184405"/>
            <a:ext cx="2926080" cy="1290153"/>
            <a:chOff x="8921977" y="1466725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CA320D-CAE1-8951-6FFF-1910F61DBFB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35C24A-B2A7-2BC4-C8B6-505AF817637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FB8C75-FD1E-A294-A7B4-035787322EA4}"/>
              </a:ext>
            </a:extLst>
          </p:cNvPr>
          <p:cNvGrpSpPr/>
          <p:nvPr/>
        </p:nvGrpSpPr>
        <p:grpSpPr>
          <a:xfrm>
            <a:off x="8708405" y="4383442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62BF6F-9C41-4A5B-715E-706BD760FE9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5B27D6-F42E-5568-D346-210DABAB8A5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6C53DDD-1152-529A-28AA-E71D4F9A062F}"/>
              </a:ext>
            </a:extLst>
          </p:cNvPr>
          <p:cNvGrpSpPr/>
          <p:nvPr/>
        </p:nvGrpSpPr>
        <p:grpSpPr>
          <a:xfrm>
            <a:off x="8708405" y="2783923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77A7963-A9E3-41E2-D6DD-34BF5200A1A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E75BE51-E952-9484-4829-4E9591B392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06A229C-7973-B794-DA6C-B555AB7F2D3F}"/>
              </a:ext>
            </a:extLst>
          </p:cNvPr>
          <p:cNvGrpSpPr>
            <a:grpSpLocks noChangeAspect="1"/>
          </p:cNvGrpSpPr>
          <p:nvPr/>
        </p:nvGrpSpPr>
        <p:grpSpPr>
          <a:xfrm>
            <a:off x="4267200" y="1600200"/>
            <a:ext cx="3657600" cy="3657600"/>
            <a:chOff x="3519416" y="856143"/>
            <a:chExt cx="5153167" cy="5153167"/>
          </a:xfrm>
        </p:grpSpPr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E587F1A9-C7AE-3EC8-FE92-85295EC9C758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6522306"/>
                <a:gd name="adj2" fmla="val 19472928"/>
              </a:avLst>
            </a:prstGeom>
            <a:noFill/>
            <a:ln w="2413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5DF81470-6894-507E-E0AA-FDB0C87F0CD8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2910408"/>
                <a:gd name="adj2" fmla="val 15888778"/>
              </a:avLst>
            </a:prstGeom>
            <a:noFill/>
            <a:ln w="2413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0AF8FCE9-ACB8-FB7A-3810-257CC8D1C782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9332081"/>
                <a:gd name="adj2" fmla="val 12293760"/>
              </a:avLst>
            </a:prstGeom>
            <a:noFill/>
            <a:ln w="2413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2365F0EB-3791-1537-5726-BDE384634024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5713064"/>
                <a:gd name="adj2" fmla="val 8681367"/>
              </a:avLst>
            </a:prstGeom>
            <a:noFill/>
            <a:ln w="2413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17447D58-935D-0D3A-B6A7-EAE01A87BAEF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2080860"/>
                <a:gd name="adj2" fmla="val 5082685"/>
              </a:avLst>
            </a:prstGeom>
            <a:noFill/>
            <a:ln w="2413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D2191A90-B151-1FCA-8E63-62CB4675BE31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20104925"/>
                <a:gd name="adj2" fmla="val 1496491"/>
              </a:avLst>
            </a:prstGeom>
            <a:noFill/>
            <a:ln w="2413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E3BAFFA-123D-7021-C436-7CC819B9AB3F}"/>
              </a:ext>
            </a:extLst>
          </p:cNvPr>
          <p:cNvGrpSpPr/>
          <p:nvPr/>
        </p:nvGrpSpPr>
        <p:grpSpPr>
          <a:xfrm>
            <a:off x="557515" y="4383442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049D04-0ACC-43F3-21C9-A256B1B4D08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3B3AA6A-4DC1-9AD9-9F76-4E924152CA3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8642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8519</TotalTime>
  <Words>533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Hexachrome Wheel – Slide Template</vt:lpstr>
      <vt:lpstr>Hexachrome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Hexachrome Wheel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2023-10-23T17:20:21Z</dcterms:modified>
  <cp:category>Charts &amp; Diagrams</cp:category>
</cp:coreProperties>
</file>