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055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24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4267200" y="1600200"/>
            <a:ext cx="3657600" cy="3657600"/>
          </a:xfrm>
          <a:prstGeom prst="ellipse">
            <a:avLst/>
          </a:prstGeom>
          <a:solidFill>
            <a:schemeClr val="bg2">
              <a:alpha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4955745" y="2339256"/>
            <a:ext cx="2280511" cy="228051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Pentachrome Wheel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557515" y="3583682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557515" y="1984164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70EDC92-3E9D-15A1-9B48-13A6B41E31FD}"/>
              </a:ext>
            </a:extLst>
          </p:cNvPr>
          <p:cNvGrpSpPr>
            <a:grpSpLocks noChangeAspect="1"/>
          </p:cNvGrpSpPr>
          <p:nvPr/>
        </p:nvGrpSpPr>
        <p:grpSpPr>
          <a:xfrm>
            <a:off x="4267200" y="1600200"/>
            <a:ext cx="3657600" cy="3657600"/>
            <a:chOff x="3519416" y="856143"/>
            <a:chExt cx="5153167" cy="5153167"/>
          </a:xfrm>
        </p:grpSpPr>
        <p:sp>
          <p:nvSpPr>
            <p:cNvPr id="4" name="Arc 3">
              <a:extLst>
                <a:ext uri="{FF2B5EF4-FFF2-40B4-BE49-F238E27FC236}">
                  <a16:creationId xmlns:a16="http://schemas.microsoft.com/office/drawing/2014/main" id="{7464BA41-F898-2449-236F-8DEDE9EA1DDF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580849"/>
                <a:gd name="adj2" fmla="val 20156803"/>
              </a:avLst>
            </a:prstGeom>
            <a:noFill/>
            <a:ln w="24130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FA328745-5BCC-3B9F-C9C2-CD74FC67E88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2244428"/>
                <a:gd name="adj2" fmla="val 15824677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3A5FBA5-7330-9ABB-9A4E-2F24511CAB93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7930403"/>
                <a:gd name="adj2" fmla="val 11540825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248F13AA-E208-E601-13D5-2F5BE8F7AA0E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3627457"/>
                <a:gd name="adj2" fmla="val 7183204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CE96BFFB-A512-8453-3259-88DB67C229D2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0879303"/>
                <a:gd name="adj2" fmla="val 2865546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8708405" y="1184405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8708405" y="4383442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C53DDD-1152-529A-28AA-E71D4F9A062F}"/>
              </a:ext>
            </a:extLst>
          </p:cNvPr>
          <p:cNvGrpSpPr/>
          <p:nvPr/>
        </p:nvGrpSpPr>
        <p:grpSpPr>
          <a:xfrm>
            <a:off x="8708405" y="2783923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7A7963-A9E3-41E2-D6DD-34BF5200A1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75BE51-E952-9484-4829-4E9591B392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249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val 23">
            <a:extLst>
              <a:ext uri="{FF2B5EF4-FFF2-40B4-BE49-F238E27FC236}">
                <a16:creationId xmlns:a16="http://schemas.microsoft.com/office/drawing/2014/main" id="{EFC8795B-96AD-65E1-7132-78A9538DB970}"/>
              </a:ext>
            </a:extLst>
          </p:cNvPr>
          <p:cNvSpPr/>
          <p:nvPr/>
        </p:nvSpPr>
        <p:spPr>
          <a:xfrm>
            <a:off x="4267200" y="1600200"/>
            <a:ext cx="3657600" cy="3657600"/>
          </a:xfrm>
          <a:prstGeom prst="ellipse">
            <a:avLst/>
          </a:prstGeom>
          <a:solidFill>
            <a:schemeClr val="bg2">
              <a:alpha val="2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6B414CB-7D45-2A75-798C-5619023E003C}"/>
              </a:ext>
            </a:extLst>
          </p:cNvPr>
          <p:cNvSpPr/>
          <p:nvPr/>
        </p:nvSpPr>
        <p:spPr>
          <a:xfrm>
            <a:off x="4955745" y="2339256"/>
            <a:ext cx="2280511" cy="2280511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</a:gradFill>
          <a:ln>
            <a:solidFill>
              <a:schemeClr val="bg2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cap="all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Pentachrome Wheel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DD833EE-7FC5-81B5-81EE-351D805C648E}"/>
              </a:ext>
            </a:extLst>
          </p:cNvPr>
          <p:cNvGrpSpPr/>
          <p:nvPr/>
        </p:nvGrpSpPr>
        <p:grpSpPr>
          <a:xfrm>
            <a:off x="557515" y="3583682"/>
            <a:ext cx="2926080" cy="1290153"/>
            <a:chOff x="332936" y="2627766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DCCA964-E297-71E2-25E4-BB40412D27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4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3F83ACA-A36E-D48D-E922-AD88FF588E9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FB70A3-7DE3-0C27-F2D4-9F56334D9132}"/>
              </a:ext>
            </a:extLst>
          </p:cNvPr>
          <p:cNvGrpSpPr/>
          <p:nvPr/>
        </p:nvGrpSpPr>
        <p:grpSpPr>
          <a:xfrm>
            <a:off x="557515" y="1984164"/>
            <a:ext cx="2926080" cy="1290153"/>
            <a:chOff x="332936" y="2627766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05DD893-1B6D-2859-4DE5-6ADB363E10F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80089C3-CCA0-75A4-57FA-E9F722E7DF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70EDC92-3E9D-15A1-9B48-13A6B41E31FD}"/>
              </a:ext>
            </a:extLst>
          </p:cNvPr>
          <p:cNvGrpSpPr>
            <a:grpSpLocks noChangeAspect="1"/>
          </p:cNvGrpSpPr>
          <p:nvPr/>
        </p:nvGrpSpPr>
        <p:grpSpPr>
          <a:xfrm>
            <a:off x="4267200" y="1600200"/>
            <a:ext cx="3657600" cy="3657600"/>
            <a:chOff x="3519416" y="856143"/>
            <a:chExt cx="5153167" cy="5153167"/>
          </a:xfrm>
        </p:grpSpPr>
        <p:sp>
          <p:nvSpPr>
            <p:cNvPr id="4" name="Arc 3">
              <a:extLst>
                <a:ext uri="{FF2B5EF4-FFF2-40B4-BE49-F238E27FC236}">
                  <a16:creationId xmlns:a16="http://schemas.microsoft.com/office/drawing/2014/main" id="{7464BA41-F898-2449-236F-8DEDE9EA1DDF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6580849"/>
                <a:gd name="adj2" fmla="val 20156803"/>
              </a:avLst>
            </a:prstGeom>
            <a:noFill/>
            <a:ln w="2413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Arc 4">
              <a:extLst>
                <a:ext uri="{FF2B5EF4-FFF2-40B4-BE49-F238E27FC236}">
                  <a16:creationId xmlns:a16="http://schemas.microsoft.com/office/drawing/2014/main" id="{FA328745-5BCC-3B9F-C9C2-CD74FC67E880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12244428"/>
                <a:gd name="adj2" fmla="val 15824677"/>
              </a:avLst>
            </a:prstGeom>
            <a:noFill/>
            <a:ln w="2413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03A5FBA5-7330-9ABB-9A4E-2F24511CAB93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7930403"/>
                <a:gd name="adj2" fmla="val 11540825"/>
              </a:avLst>
            </a:prstGeom>
            <a:noFill/>
            <a:ln w="2413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Arc 6">
              <a:extLst>
                <a:ext uri="{FF2B5EF4-FFF2-40B4-BE49-F238E27FC236}">
                  <a16:creationId xmlns:a16="http://schemas.microsoft.com/office/drawing/2014/main" id="{248F13AA-E208-E601-13D5-2F5BE8F7AA0E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3627457"/>
                <a:gd name="adj2" fmla="val 7183204"/>
              </a:avLst>
            </a:prstGeom>
            <a:noFill/>
            <a:ln w="2413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Arc 7">
              <a:extLst>
                <a:ext uri="{FF2B5EF4-FFF2-40B4-BE49-F238E27FC236}">
                  <a16:creationId xmlns:a16="http://schemas.microsoft.com/office/drawing/2014/main" id="{CE96BFFB-A512-8453-3259-88DB67C229D2}"/>
                </a:ext>
              </a:extLst>
            </p:cNvPr>
            <p:cNvSpPr/>
            <p:nvPr/>
          </p:nvSpPr>
          <p:spPr>
            <a:xfrm>
              <a:off x="3519416" y="856143"/>
              <a:ext cx="5153167" cy="5153167"/>
            </a:xfrm>
            <a:prstGeom prst="arc">
              <a:avLst>
                <a:gd name="adj1" fmla="val 20879303"/>
                <a:gd name="adj2" fmla="val 2865546"/>
              </a:avLst>
            </a:prstGeom>
            <a:noFill/>
            <a:ln w="2413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2DB148D-7F59-86E6-2C50-F009FAD4CC70}"/>
              </a:ext>
            </a:extLst>
          </p:cNvPr>
          <p:cNvGrpSpPr/>
          <p:nvPr/>
        </p:nvGrpSpPr>
        <p:grpSpPr>
          <a:xfrm>
            <a:off x="8708405" y="1184405"/>
            <a:ext cx="2926080" cy="1290153"/>
            <a:chOff x="8921977" y="1466725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ACA320D-CAE1-8951-6FFF-1910F61DBFB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solidFill>
              <a:schemeClr val="accent6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535C24A-B2A7-2BC4-C8B6-505AF817637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5FB8C75-FD1E-A294-A7B4-035787322EA4}"/>
              </a:ext>
            </a:extLst>
          </p:cNvPr>
          <p:cNvGrpSpPr/>
          <p:nvPr/>
        </p:nvGrpSpPr>
        <p:grpSpPr>
          <a:xfrm>
            <a:off x="8708405" y="4383442"/>
            <a:ext cx="2926080" cy="1290153"/>
            <a:chOff x="332936" y="262776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D62BF6F-9C41-4A5B-715E-706BD760FE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27D6-F42E-5568-D346-210DABAB8A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6C53DDD-1152-529A-28AA-E71D4F9A062F}"/>
              </a:ext>
            </a:extLst>
          </p:cNvPr>
          <p:cNvGrpSpPr/>
          <p:nvPr/>
        </p:nvGrpSpPr>
        <p:grpSpPr>
          <a:xfrm>
            <a:off x="8708405" y="2783923"/>
            <a:ext cx="2926080" cy="1290153"/>
            <a:chOff x="332936" y="2627766"/>
            <a:chExt cx="2926080" cy="1290153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77A7963-A9E3-41E2-D6DD-34BF5200A1A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E75BE51-E952-9484-4829-4E9591B3920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2321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455</Words>
  <Application>Microsoft Office PowerPoint</Application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Pentachrome Wheel – Slide Template</vt:lpstr>
      <vt:lpstr>Pentachrome Wheel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Pentachrome Wheel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2023-10-23T17:23:06Z</dcterms:modified>
  <cp:category>Charts &amp; Diagrams</cp:category>
</cp:coreProperties>
</file>