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674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53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3200400" y="2057400"/>
            <a:ext cx="2743200" cy="2743200"/>
          </a:xfrm>
          <a:prstGeom prst="ellipse">
            <a:avLst/>
          </a:prstGeom>
          <a:solidFill>
            <a:schemeClr val="bg2">
              <a:alpha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3716809" y="2611693"/>
            <a:ext cx="1710383" cy="171038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Quadchrome Wheel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6531304" y="1710611"/>
            <a:ext cx="2194560" cy="1260003"/>
            <a:chOff x="8921977" y="1394910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8A420F-E479-38E5-2799-FBE3B52628B9}"/>
              </a:ext>
            </a:extLst>
          </p:cNvPr>
          <p:cNvGrpSpPr>
            <a:grpSpLocks noChangeAspect="1"/>
          </p:cNvGrpSpPr>
          <p:nvPr/>
        </p:nvGrpSpPr>
        <p:grpSpPr>
          <a:xfrm>
            <a:off x="3200400" y="2057400"/>
            <a:ext cx="2743200" cy="2743200"/>
            <a:chOff x="3519416" y="856143"/>
            <a:chExt cx="5153167" cy="5153167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15EB97D3-B0AB-86CF-523B-B81BA997827A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679088"/>
                <a:gd name="adj2" fmla="val 21157190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25BA6BDB-6D1A-9447-E6E0-D71C01CD50CD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1290348"/>
                <a:gd name="adj2" fmla="val 15746271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8D3EC32-E43D-99FD-1EB5-06E7BE8BD8C9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5889300"/>
                <a:gd name="adj2" fmla="val 10394490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413DEB6-369A-3ED5-0F7B-644D6632D9B3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496485"/>
                <a:gd name="adj2" fmla="val 4970647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6531304" y="3963153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F16B02-4CB8-FF93-017A-8343711A2047}"/>
              </a:ext>
            </a:extLst>
          </p:cNvPr>
          <p:cNvGrpSpPr/>
          <p:nvPr/>
        </p:nvGrpSpPr>
        <p:grpSpPr>
          <a:xfrm>
            <a:off x="418136" y="3963153"/>
            <a:ext cx="2194560" cy="1260003"/>
            <a:chOff x="332936" y="2555951"/>
            <a:chExt cx="2926080" cy="16800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68D97B-C10C-DC12-C0EE-1847B956687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CD0751-DC9A-3218-4784-8F15291484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4393039-BA9E-5FC7-B692-08B81AD590B0}"/>
              </a:ext>
            </a:extLst>
          </p:cNvPr>
          <p:cNvGrpSpPr/>
          <p:nvPr/>
        </p:nvGrpSpPr>
        <p:grpSpPr>
          <a:xfrm>
            <a:off x="418136" y="1710611"/>
            <a:ext cx="2194560" cy="1260003"/>
            <a:chOff x="332936" y="2555951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20D214-8E80-5C89-203F-060E7ABA5F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F0423FC-54DB-1035-22EF-AE80AC50922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7730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3200400" y="2057400"/>
            <a:ext cx="2743200" cy="2743200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3716809" y="2611693"/>
            <a:ext cx="1710383" cy="1710383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Quadchrome Wheel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6531304" y="1710611"/>
            <a:ext cx="2194560" cy="1260003"/>
            <a:chOff x="8921977" y="1394910"/>
            <a:chExt cx="2926080" cy="168000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28A420F-E479-38E5-2799-FBE3B52628B9}"/>
              </a:ext>
            </a:extLst>
          </p:cNvPr>
          <p:cNvGrpSpPr>
            <a:grpSpLocks noChangeAspect="1"/>
          </p:cNvGrpSpPr>
          <p:nvPr/>
        </p:nvGrpSpPr>
        <p:grpSpPr>
          <a:xfrm>
            <a:off x="3200400" y="2057400"/>
            <a:ext cx="2743200" cy="2743200"/>
            <a:chOff x="3519416" y="856143"/>
            <a:chExt cx="5153167" cy="5153167"/>
          </a:xfrm>
        </p:grpSpPr>
        <p:sp>
          <p:nvSpPr>
            <p:cNvPr id="19" name="Arc 18">
              <a:extLst>
                <a:ext uri="{FF2B5EF4-FFF2-40B4-BE49-F238E27FC236}">
                  <a16:creationId xmlns:a16="http://schemas.microsoft.com/office/drawing/2014/main" id="{15EB97D3-B0AB-86CF-523B-B81BA997827A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679088"/>
                <a:gd name="adj2" fmla="val 21157190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Arc 19">
              <a:extLst>
                <a:ext uri="{FF2B5EF4-FFF2-40B4-BE49-F238E27FC236}">
                  <a16:creationId xmlns:a16="http://schemas.microsoft.com/office/drawing/2014/main" id="{25BA6BDB-6D1A-9447-E6E0-D71C01CD50CD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1290348"/>
                <a:gd name="adj2" fmla="val 15746271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8D3EC32-E43D-99FD-1EB5-06E7BE8BD8C9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5889300"/>
                <a:gd name="adj2" fmla="val 10394490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Arc 21">
              <a:extLst>
                <a:ext uri="{FF2B5EF4-FFF2-40B4-BE49-F238E27FC236}">
                  <a16:creationId xmlns:a16="http://schemas.microsoft.com/office/drawing/2014/main" id="{7413DEB6-369A-3ED5-0F7B-644D6632D9B3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496485"/>
                <a:gd name="adj2" fmla="val 4970647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6531304" y="3963153"/>
            <a:ext cx="2194560" cy="1260003"/>
            <a:chOff x="332936" y="2555951"/>
            <a:chExt cx="2926080" cy="168000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7F16B02-4CB8-FF93-017A-8343711A2047}"/>
              </a:ext>
            </a:extLst>
          </p:cNvPr>
          <p:cNvGrpSpPr/>
          <p:nvPr/>
        </p:nvGrpSpPr>
        <p:grpSpPr>
          <a:xfrm>
            <a:off x="418136" y="3963153"/>
            <a:ext cx="2194560" cy="1260003"/>
            <a:chOff x="332936" y="2555951"/>
            <a:chExt cx="2926080" cy="16800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C68D97B-C10C-DC12-C0EE-1847B956687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ECD0751-DC9A-3218-4784-8F152914846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4393039-BA9E-5FC7-B692-08B81AD590B0}"/>
              </a:ext>
            </a:extLst>
          </p:cNvPr>
          <p:cNvGrpSpPr/>
          <p:nvPr/>
        </p:nvGrpSpPr>
        <p:grpSpPr>
          <a:xfrm>
            <a:off x="418136" y="1710611"/>
            <a:ext cx="2194560" cy="1260003"/>
            <a:chOff x="332936" y="2555951"/>
            <a:chExt cx="2926080" cy="168000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120D214-8E80-5C89-203F-060E7ABA5F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F0423FC-54DB-1035-22EF-AE80AC50922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Ut enim ad minim veniam, quis nostrud exercitation ullamco laboris nisi.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3832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361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Quadchrome Wheel – Slide Template</vt:lpstr>
      <vt:lpstr>Quadchrome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Quadchrome Wheel</dc:title>
  <dc:creator>PresentationGO.com</dc:creator>
  <dc:description>© Copyright PresentationGO.com - Do not distribute or sale without written permission.</dc:description>
  <cp:lastModifiedBy>Christophe Barroche</cp:lastModifiedBy>
  <cp:revision>20</cp:revision>
  <dcterms:created xsi:type="dcterms:W3CDTF">2014-11-26T05:14:11Z</dcterms:created>
  <dcterms:modified xsi:type="dcterms:W3CDTF">2023-10-23T17:20:09Z</dcterms:modified>
  <cp:category>Charts &amp; Diagrams</cp:category>
</cp:coreProperties>
</file>