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7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34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Quadchrome Wheel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600200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974690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60020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8A420F-E479-38E5-2799-FBE3B52628B9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15EB97D3-B0AB-86CF-523B-B81BA997827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9088"/>
                <a:gd name="adj2" fmla="val 21157190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5BA6BDB-6D1A-9447-E6E0-D71C01CD50CD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1290348"/>
                <a:gd name="adj2" fmla="val 15746271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D3EC32-E43D-99FD-1EB5-06E7BE8BD8C9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89300"/>
                <a:gd name="adj2" fmla="val 1039449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413DEB6-369A-3ED5-0F7B-644D6632D9B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496485"/>
                <a:gd name="adj2" fmla="val 4970647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397469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773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Quadchrome Wheel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600200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974690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600200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8A420F-E479-38E5-2799-FBE3B52628B9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15EB97D3-B0AB-86CF-523B-B81BA997827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9088"/>
                <a:gd name="adj2" fmla="val 21157190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5BA6BDB-6D1A-9447-E6E0-D71C01CD50CD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1290348"/>
                <a:gd name="adj2" fmla="val 15746271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D3EC32-E43D-99FD-1EB5-06E7BE8BD8C9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89300"/>
                <a:gd name="adj2" fmla="val 1039449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413DEB6-369A-3ED5-0F7B-644D6632D9B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496485"/>
                <a:gd name="adj2" fmla="val 4970647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397469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127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8519</TotalTime>
  <Words>377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Quadchrome Wheel – Slide Template</vt:lpstr>
      <vt:lpstr>Quadchrome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Quadchrome Wheel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2023-10-23T17:20:35Z</dcterms:modified>
  <cp:category>Charts &amp; Diagrams</cp:category>
</cp:coreProperties>
</file>