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252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4A8E24EC-594A-E263-03A2-41FC67994024}"/>
              </a:ext>
            </a:extLst>
          </p:cNvPr>
          <p:cNvGrpSpPr/>
          <p:nvPr/>
        </p:nvGrpSpPr>
        <p:grpSpPr>
          <a:xfrm>
            <a:off x="628649" y="2077787"/>
            <a:ext cx="2055812" cy="1505487"/>
            <a:chOff x="838199" y="1817883"/>
            <a:chExt cx="2741082" cy="2007316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BE8F343-9A6D-3853-6561-C5E22FA9123C}"/>
                </a:ext>
              </a:extLst>
            </p:cNvPr>
            <p:cNvSpPr/>
            <p:nvPr/>
          </p:nvSpPr>
          <p:spPr>
            <a:xfrm flipV="1">
              <a:off x="2111750" y="2809874"/>
              <a:ext cx="1467531" cy="1015323"/>
            </a:xfrm>
            <a:custGeom>
              <a:avLst/>
              <a:gdLst>
                <a:gd name="connsiteX0" fmla="*/ 0 w 2194560"/>
                <a:gd name="connsiteY0" fmla="*/ 1097280 h 1097280"/>
                <a:gd name="connsiteX1" fmla="*/ 1097280 w 2194560"/>
                <a:gd name="connsiteY1" fmla="*/ 1097280 h 1097280"/>
                <a:gd name="connsiteX2" fmla="*/ 2194560 w 2194560"/>
                <a:gd name="connsiteY2" fmla="*/ 1097280 h 1097280"/>
                <a:gd name="connsiteX3" fmla="*/ 1097280 w 2194560"/>
                <a:gd name="connsiteY3" fmla="*/ 0 h 109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4560" h="1097280">
                  <a:moveTo>
                    <a:pt x="0" y="1097280"/>
                  </a:moveTo>
                  <a:lnTo>
                    <a:pt x="1097280" y="1097280"/>
                  </a:lnTo>
                  <a:lnTo>
                    <a:pt x="2194560" y="1097280"/>
                  </a:lnTo>
                  <a:lnTo>
                    <a:pt x="109728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DA63C73-9F71-F7A1-DA0F-26395356BC0E}"/>
                </a:ext>
              </a:extLst>
            </p:cNvPr>
            <p:cNvSpPr/>
            <p:nvPr/>
          </p:nvSpPr>
          <p:spPr>
            <a:xfrm>
              <a:off x="838200" y="1817883"/>
              <a:ext cx="2007316" cy="20073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3E1E323-D944-A080-2BDA-64CF6BE94FF6}"/>
                </a:ext>
              </a:extLst>
            </p:cNvPr>
            <p:cNvSpPr/>
            <p:nvPr/>
          </p:nvSpPr>
          <p:spPr>
            <a:xfrm>
              <a:off x="838200" y="1817883"/>
              <a:ext cx="2007316" cy="185921"/>
            </a:xfrm>
            <a:custGeom>
              <a:avLst/>
              <a:gdLst>
                <a:gd name="connsiteX0" fmla="*/ 0 w 2007316"/>
                <a:gd name="connsiteY0" fmla="*/ 0 h 185921"/>
                <a:gd name="connsiteX1" fmla="*/ 2007316 w 2007316"/>
                <a:gd name="connsiteY1" fmla="*/ 0 h 185921"/>
                <a:gd name="connsiteX2" fmla="*/ 2007316 w 2007316"/>
                <a:gd name="connsiteY2" fmla="*/ 185921 h 185921"/>
                <a:gd name="connsiteX3" fmla="*/ 0 w 2007316"/>
                <a:gd name="connsiteY3" fmla="*/ 185921 h 185921"/>
                <a:gd name="connsiteX4" fmla="*/ 0 w 2007316"/>
                <a:gd name="connsiteY4" fmla="*/ 0 h 18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316" h="185921">
                  <a:moveTo>
                    <a:pt x="0" y="0"/>
                  </a:moveTo>
                  <a:lnTo>
                    <a:pt x="2007316" y="0"/>
                  </a:lnTo>
                  <a:lnTo>
                    <a:pt x="2007316" y="185921"/>
                  </a:lnTo>
                  <a:lnTo>
                    <a:pt x="0" y="185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1A90C96-EEAC-BDE3-032D-1B2B6E5C5C53}"/>
                </a:ext>
              </a:extLst>
            </p:cNvPr>
            <p:cNvSpPr/>
            <p:nvPr/>
          </p:nvSpPr>
          <p:spPr>
            <a:xfrm>
              <a:off x="838199" y="3639278"/>
              <a:ext cx="2007316" cy="185921"/>
            </a:xfrm>
            <a:custGeom>
              <a:avLst/>
              <a:gdLst>
                <a:gd name="connsiteX0" fmla="*/ 0 w 2007316"/>
                <a:gd name="connsiteY0" fmla="*/ 0 h 185921"/>
                <a:gd name="connsiteX1" fmla="*/ 2007316 w 2007316"/>
                <a:gd name="connsiteY1" fmla="*/ 0 h 185921"/>
                <a:gd name="connsiteX2" fmla="*/ 2007316 w 2007316"/>
                <a:gd name="connsiteY2" fmla="*/ 185921 h 185921"/>
                <a:gd name="connsiteX3" fmla="*/ 0 w 2007316"/>
                <a:gd name="connsiteY3" fmla="*/ 185921 h 185921"/>
                <a:gd name="connsiteX4" fmla="*/ 0 w 2007316"/>
                <a:gd name="connsiteY4" fmla="*/ 0 h 18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316" h="185921">
                  <a:moveTo>
                    <a:pt x="0" y="0"/>
                  </a:moveTo>
                  <a:lnTo>
                    <a:pt x="2007316" y="0"/>
                  </a:lnTo>
                  <a:lnTo>
                    <a:pt x="2007316" y="185921"/>
                  </a:lnTo>
                  <a:lnTo>
                    <a:pt x="0" y="185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6099001-870D-FE82-5276-303CA8F9AAA1}"/>
              </a:ext>
            </a:extLst>
          </p:cNvPr>
          <p:cNvGrpSpPr/>
          <p:nvPr/>
        </p:nvGrpSpPr>
        <p:grpSpPr>
          <a:xfrm>
            <a:off x="2755720" y="2077787"/>
            <a:ext cx="2055812" cy="1505487"/>
            <a:chOff x="3674293" y="1817883"/>
            <a:chExt cx="2741082" cy="2007316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F9B96EC-7A39-0F06-1040-ECC848175B19}"/>
                </a:ext>
              </a:extLst>
            </p:cNvPr>
            <p:cNvGrpSpPr/>
            <p:nvPr/>
          </p:nvGrpSpPr>
          <p:grpSpPr>
            <a:xfrm>
              <a:off x="3674294" y="1817883"/>
              <a:ext cx="2741081" cy="2007316"/>
              <a:chOff x="3674294" y="1817883"/>
              <a:chExt cx="2741081" cy="2007316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8F8D3DEF-6FFE-2C46-4047-79FBDF203EC9}"/>
                  </a:ext>
                </a:extLst>
              </p:cNvPr>
              <p:cNvSpPr/>
              <p:nvPr/>
            </p:nvSpPr>
            <p:spPr>
              <a:xfrm flipV="1">
                <a:off x="4947844" y="2809874"/>
                <a:ext cx="1467531" cy="1015323"/>
              </a:xfrm>
              <a:custGeom>
                <a:avLst/>
                <a:gdLst>
                  <a:gd name="connsiteX0" fmla="*/ 0 w 2194560"/>
                  <a:gd name="connsiteY0" fmla="*/ 1097280 h 1097280"/>
                  <a:gd name="connsiteX1" fmla="*/ 1097280 w 2194560"/>
                  <a:gd name="connsiteY1" fmla="*/ 1097280 h 1097280"/>
                  <a:gd name="connsiteX2" fmla="*/ 2194560 w 2194560"/>
                  <a:gd name="connsiteY2" fmla="*/ 1097280 h 1097280"/>
                  <a:gd name="connsiteX3" fmla="*/ 1097280 w 2194560"/>
                  <a:gd name="connsiteY3" fmla="*/ 0 h 109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4560" h="1097280">
                    <a:moveTo>
                      <a:pt x="0" y="1097280"/>
                    </a:moveTo>
                    <a:lnTo>
                      <a:pt x="1097280" y="1097280"/>
                    </a:lnTo>
                    <a:lnTo>
                      <a:pt x="2194560" y="1097280"/>
                    </a:lnTo>
                    <a:lnTo>
                      <a:pt x="109728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B528633-8F4B-3462-3A7C-931B4A328492}"/>
                  </a:ext>
                </a:extLst>
              </p:cNvPr>
              <p:cNvSpPr/>
              <p:nvPr/>
            </p:nvSpPr>
            <p:spPr>
              <a:xfrm>
                <a:off x="3674294" y="1817883"/>
                <a:ext cx="2007316" cy="200731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8AC9A28F-2910-E2B6-B27C-1D898654A1E2}"/>
                  </a:ext>
                </a:extLst>
              </p:cNvPr>
              <p:cNvSpPr/>
              <p:nvPr/>
            </p:nvSpPr>
            <p:spPr>
              <a:xfrm>
                <a:off x="3674294" y="1817883"/>
                <a:ext cx="2007316" cy="185921"/>
              </a:xfrm>
              <a:custGeom>
                <a:avLst/>
                <a:gdLst>
                  <a:gd name="connsiteX0" fmla="*/ 0 w 2007316"/>
                  <a:gd name="connsiteY0" fmla="*/ 0 h 185921"/>
                  <a:gd name="connsiteX1" fmla="*/ 2007316 w 2007316"/>
                  <a:gd name="connsiteY1" fmla="*/ 0 h 185921"/>
                  <a:gd name="connsiteX2" fmla="*/ 2007316 w 2007316"/>
                  <a:gd name="connsiteY2" fmla="*/ 185921 h 185921"/>
                  <a:gd name="connsiteX3" fmla="*/ 0 w 2007316"/>
                  <a:gd name="connsiteY3" fmla="*/ 185921 h 185921"/>
                  <a:gd name="connsiteX4" fmla="*/ 0 w 2007316"/>
                  <a:gd name="connsiteY4" fmla="*/ 0 h 185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7316" h="185921">
                    <a:moveTo>
                      <a:pt x="0" y="0"/>
                    </a:moveTo>
                    <a:lnTo>
                      <a:pt x="2007316" y="0"/>
                    </a:lnTo>
                    <a:lnTo>
                      <a:pt x="2007316" y="185921"/>
                    </a:lnTo>
                    <a:lnTo>
                      <a:pt x="0" y="185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BE9BABB-C76F-1836-077C-2E9224430A00}"/>
                </a:ext>
              </a:extLst>
            </p:cNvPr>
            <p:cNvSpPr/>
            <p:nvPr/>
          </p:nvSpPr>
          <p:spPr>
            <a:xfrm>
              <a:off x="3674293" y="3639278"/>
              <a:ext cx="2007316" cy="185921"/>
            </a:xfrm>
            <a:custGeom>
              <a:avLst/>
              <a:gdLst>
                <a:gd name="connsiteX0" fmla="*/ 0 w 2007316"/>
                <a:gd name="connsiteY0" fmla="*/ 0 h 185921"/>
                <a:gd name="connsiteX1" fmla="*/ 2007316 w 2007316"/>
                <a:gd name="connsiteY1" fmla="*/ 0 h 185921"/>
                <a:gd name="connsiteX2" fmla="*/ 2007316 w 2007316"/>
                <a:gd name="connsiteY2" fmla="*/ 185921 h 185921"/>
                <a:gd name="connsiteX3" fmla="*/ 0 w 2007316"/>
                <a:gd name="connsiteY3" fmla="*/ 185921 h 185921"/>
                <a:gd name="connsiteX4" fmla="*/ 0 w 2007316"/>
                <a:gd name="connsiteY4" fmla="*/ 0 h 18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316" h="185921">
                  <a:moveTo>
                    <a:pt x="0" y="0"/>
                  </a:moveTo>
                  <a:lnTo>
                    <a:pt x="2007316" y="0"/>
                  </a:lnTo>
                  <a:lnTo>
                    <a:pt x="2007316" y="185921"/>
                  </a:lnTo>
                  <a:lnTo>
                    <a:pt x="0" y="185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45DCF50-F717-295D-A630-E8D07AC4F852}"/>
              </a:ext>
            </a:extLst>
          </p:cNvPr>
          <p:cNvGrpSpPr/>
          <p:nvPr/>
        </p:nvGrpSpPr>
        <p:grpSpPr>
          <a:xfrm>
            <a:off x="4882790" y="2077787"/>
            <a:ext cx="2055812" cy="1505487"/>
            <a:chOff x="6510387" y="1817883"/>
            <a:chExt cx="2741082" cy="2007316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0CD24AA-37F7-2545-F1EC-DBA22530EB76}"/>
                </a:ext>
              </a:extLst>
            </p:cNvPr>
            <p:cNvGrpSpPr/>
            <p:nvPr/>
          </p:nvGrpSpPr>
          <p:grpSpPr>
            <a:xfrm>
              <a:off x="6510388" y="1817883"/>
              <a:ext cx="2741081" cy="2007316"/>
              <a:chOff x="6510388" y="1817883"/>
              <a:chExt cx="2741081" cy="2007316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136D1C18-2FB7-E440-5AE8-A2B34E85709E}"/>
                  </a:ext>
                </a:extLst>
              </p:cNvPr>
              <p:cNvSpPr/>
              <p:nvPr/>
            </p:nvSpPr>
            <p:spPr>
              <a:xfrm flipV="1">
                <a:off x="7783938" y="2809874"/>
                <a:ext cx="1467531" cy="1015323"/>
              </a:xfrm>
              <a:custGeom>
                <a:avLst/>
                <a:gdLst>
                  <a:gd name="connsiteX0" fmla="*/ 0 w 2194560"/>
                  <a:gd name="connsiteY0" fmla="*/ 1097280 h 1097280"/>
                  <a:gd name="connsiteX1" fmla="*/ 1097280 w 2194560"/>
                  <a:gd name="connsiteY1" fmla="*/ 1097280 h 1097280"/>
                  <a:gd name="connsiteX2" fmla="*/ 2194560 w 2194560"/>
                  <a:gd name="connsiteY2" fmla="*/ 1097280 h 1097280"/>
                  <a:gd name="connsiteX3" fmla="*/ 1097280 w 2194560"/>
                  <a:gd name="connsiteY3" fmla="*/ 0 h 109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4560" h="1097280">
                    <a:moveTo>
                      <a:pt x="0" y="1097280"/>
                    </a:moveTo>
                    <a:lnTo>
                      <a:pt x="1097280" y="1097280"/>
                    </a:lnTo>
                    <a:lnTo>
                      <a:pt x="2194560" y="1097280"/>
                    </a:lnTo>
                    <a:lnTo>
                      <a:pt x="109728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D505B0F-6CB8-20EF-11A6-BE323D5BDDEE}"/>
                  </a:ext>
                </a:extLst>
              </p:cNvPr>
              <p:cNvSpPr/>
              <p:nvPr/>
            </p:nvSpPr>
            <p:spPr>
              <a:xfrm>
                <a:off x="6510388" y="1817883"/>
                <a:ext cx="2007316" cy="200731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A7A38E44-4C17-1697-CBB7-25BE51A68166}"/>
                  </a:ext>
                </a:extLst>
              </p:cNvPr>
              <p:cNvSpPr/>
              <p:nvPr/>
            </p:nvSpPr>
            <p:spPr>
              <a:xfrm>
                <a:off x="6510388" y="1817883"/>
                <a:ext cx="2007316" cy="185921"/>
              </a:xfrm>
              <a:custGeom>
                <a:avLst/>
                <a:gdLst>
                  <a:gd name="connsiteX0" fmla="*/ 0 w 2007316"/>
                  <a:gd name="connsiteY0" fmla="*/ 0 h 185921"/>
                  <a:gd name="connsiteX1" fmla="*/ 2007316 w 2007316"/>
                  <a:gd name="connsiteY1" fmla="*/ 0 h 185921"/>
                  <a:gd name="connsiteX2" fmla="*/ 2007316 w 2007316"/>
                  <a:gd name="connsiteY2" fmla="*/ 185921 h 185921"/>
                  <a:gd name="connsiteX3" fmla="*/ 0 w 2007316"/>
                  <a:gd name="connsiteY3" fmla="*/ 185921 h 185921"/>
                  <a:gd name="connsiteX4" fmla="*/ 0 w 2007316"/>
                  <a:gd name="connsiteY4" fmla="*/ 0 h 185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7316" h="185921">
                    <a:moveTo>
                      <a:pt x="0" y="0"/>
                    </a:moveTo>
                    <a:lnTo>
                      <a:pt x="2007316" y="0"/>
                    </a:lnTo>
                    <a:lnTo>
                      <a:pt x="2007316" y="185921"/>
                    </a:lnTo>
                    <a:lnTo>
                      <a:pt x="0" y="185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B23880-963C-4073-D89D-E369238F27C4}"/>
                </a:ext>
              </a:extLst>
            </p:cNvPr>
            <p:cNvSpPr/>
            <p:nvPr/>
          </p:nvSpPr>
          <p:spPr>
            <a:xfrm>
              <a:off x="6510387" y="3639278"/>
              <a:ext cx="2007316" cy="185921"/>
            </a:xfrm>
            <a:custGeom>
              <a:avLst/>
              <a:gdLst>
                <a:gd name="connsiteX0" fmla="*/ 0 w 2007316"/>
                <a:gd name="connsiteY0" fmla="*/ 0 h 185921"/>
                <a:gd name="connsiteX1" fmla="*/ 2007316 w 2007316"/>
                <a:gd name="connsiteY1" fmla="*/ 0 h 185921"/>
                <a:gd name="connsiteX2" fmla="*/ 2007316 w 2007316"/>
                <a:gd name="connsiteY2" fmla="*/ 185921 h 185921"/>
                <a:gd name="connsiteX3" fmla="*/ 0 w 2007316"/>
                <a:gd name="connsiteY3" fmla="*/ 185921 h 185921"/>
                <a:gd name="connsiteX4" fmla="*/ 0 w 2007316"/>
                <a:gd name="connsiteY4" fmla="*/ 0 h 18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316" h="185921">
                  <a:moveTo>
                    <a:pt x="0" y="0"/>
                  </a:moveTo>
                  <a:lnTo>
                    <a:pt x="2007316" y="0"/>
                  </a:lnTo>
                  <a:lnTo>
                    <a:pt x="2007316" y="185921"/>
                  </a:lnTo>
                  <a:lnTo>
                    <a:pt x="0" y="185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08AF0A8-ACFB-4D70-1B00-69E4747D3053}"/>
              </a:ext>
            </a:extLst>
          </p:cNvPr>
          <p:cNvGrpSpPr/>
          <p:nvPr/>
        </p:nvGrpSpPr>
        <p:grpSpPr>
          <a:xfrm>
            <a:off x="7009861" y="2077787"/>
            <a:ext cx="2055812" cy="1505487"/>
            <a:chOff x="9346481" y="1817883"/>
            <a:chExt cx="2741082" cy="2007316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7FFB5AC9-1244-5240-6C9A-C9A943DB6DF3}"/>
                </a:ext>
              </a:extLst>
            </p:cNvPr>
            <p:cNvGrpSpPr/>
            <p:nvPr/>
          </p:nvGrpSpPr>
          <p:grpSpPr>
            <a:xfrm>
              <a:off x="9346482" y="1817883"/>
              <a:ext cx="2741081" cy="2007316"/>
              <a:chOff x="9346482" y="1817883"/>
              <a:chExt cx="2741081" cy="2007316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F9326AD-4CAA-0917-448C-39C0B74E9414}"/>
                  </a:ext>
                </a:extLst>
              </p:cNvPr>
              <p:cNvSpPr/>
              <p:nvPr/>
            </p:nvSpPr>
            <p:spPr>
              <a:xfrm flipV="1">
                <a:off x="10620032" y="2809874"/>
                <a:ext cx="1467531" cy="1015323"/>
              </a:xfrm>
              <a:custGeom>
                <a:avLst/>
                <a:gdLst>
                  <a:gd name="connsiteX0" fmla="*/ 0 w 2194560"/>
                  <a:gd name="connsiteY0" fmla="*/ 1097280 h 1097280"/>
                  <a:gd name="connsiteX1" fmla="*/ 1097280 w 2194560"/>
                  <a:gd name="connsiteY1" fmla="*/ 1097280 h 1097280"/>
                  <a:gd name="connsiteX2" fmla="*/ 2194560 w 2194560"/>
                  <a:gd name="connsiteY2" fmla="*/ 1097280 h 1097280"/>
                  <a:gd name="connsiteX3" fmla="*/ 1097280 w 2194560"/>
                  <a:gd name="connsiteY3" fmla="*/ 0 h 109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4560" h="1097280">
                    <a:moveTo>
                      <a:pt x="0" y="1097280"/>
                    </a:moveTo>
                    <a:lnTo>
                      <a:pt x="1097280" y="1097280"/>
                    </a:lnTo>
                    <a:lnTo>
                      <a:pt x="2194560" y="1097280"/>
                    </a:lnTo>
                    <a:lnTo>
                      <a:pt x="109728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6646D61-E8AA-C7B4-D538-6B62E70C50DB}"/>
                  </a:ext>
                </a:extLst>
              </p:cNvPr>
              <p:cNvSpPr/>
              <p:nvPr/>
            </p:nvSpPr>
            <p:spPr>
              <a:xfrm>
                <a:off x="9346482" y="1817883"/>
                <a:ext cx="2007316" cy="200731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7EF47F2B-6718-23D9-2300-F318DC7D7439}"/>
                  </a:ext>
                </a:extLst>
              </p:cNvPr>
              <p:cNvSpPr/>
              <p:nvPr/>
            </p:nvSpPr>
            <p:spPr>
              <a:xfrm>
                <a:off x="9346482" y="1817883"/>
                <a:ext cx="2007316" cy="185921"/>
              </a:xfrm>
              <a:custGeom>
                <a:avLst/>
                <a:gdLst>
                  <a:gd name="connsiteX0" fmla="*/ 0 w 2007316"/>
                  <a:gd name="connsiteY0" fmla="*/ 0 h 185921"/>
                  <a:gd name="connsiteX1" fmla="*/ 2007316 w 2007316"/>
                  <a:gd name="connsiteY1" fmla="*/ 0 h 185921"/>
                  <a:gd name="connsiteX2" fmla="*/ 2007316 w 2007316"/>
                  <a:gd name="connsiteY2" fmla="*/ 185921 h 185921"/>
                  <a:gd name="connsiteX3" fmla="*/ 0 w 2007316"/>
                  <a:gd name="connsiteY3" fmla="*/ 185921 h 185921"/>
                  <a:gd name="connsiteX4" fmla="*/ 0 w 2007316"/>
                  <a:gd name="connsiteY4" fmla="*/ 0 h 185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7316" h="185921">
                    <a:moveTo>
                      <a:pt x="0" y="0"/>
                    </a:moveTo>
                    <a:lnTo>
                      <a:pt x="2007316" y="0"/>
                    </a:lnTo>
                    <a:lnTo>
                      <a:pt x="2007316" y="185921"/>
                    </a:lnTo>
                    <a:lnTo>
                      <a:pt x="0" y="185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93E07C9-DBED-79F4-50E6-C2AB75F7C265}"/>
                </a:ext>
              </a:extLst>
            </p:cNvPr>
            <p:cNvSpPr/>
            <p:nvPr/>
          </p:nvSpPr>
          <p:spPr>
            <a:xfrm>
              <a:off x="9346481" y="3639278"/>
              <a:ext cx="2007316" cy="185921"/>
            </a:xfrm>
            <a:custGeom>
              <a:avLst/>
              <a:gdLst>
                <a:gd name="connsiteX0" fmla="*/ 0 w 2007316"/>
                <a:gd name="connsiteY0" fmla="*/ 0 h 185921"/>
                <a:gd name="connsiteX1" fmla="*/ 2007316 w 2007316"/>
                <a:gd name="connsiteY1" fmla="*/ 0 h 185921"/>
                <a:gd name="connsiteX2" fmla="*/ 2007316 w 2007316"/>
                <a:gd name="connsiteY2" fmla="*/ 185921 h 185921"/>
                <a:gd name="connsiteX3" fmla="*/ 0 w 2007316"/>
                <a:gd name="connsiteY3" fmla="*/ 185921 h 185921"/>
                <a:gd name="connsiteX4" fmla="*/ 0 w 2007316"/>
                <a:gd name="connsiteY4" fmla="*/ 0 h 18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316" h="185921">
                  <a:moveTo>
                    <a:pt x="0" y="0"/>
                  </a:moveTo>
                  <a:lnTo>
                    <a:pt x="2007316" y="0"/>
                  </a:lnTo>
                  <a:lnTo>
                    <a:pt x="2007316" y="185921"/>
                  </a:lnTo>
                  <a:lnTo>
                    <a:pt x="0" y="185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Icon Blocks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003997B-2619-E8B0-8F82-C29E4F2F5435}"/>
              </a:ext>
            </a:extLst>
          </p:cNvPr>
          <p:cNvGrpSpPr/>
          <p:nvPr/>
        </p:nvGrpSpPr>
        <p:grpSpPr>
          <a:xfrm>
            <a:off x="628650" y="3789597"/>
            <a:ext cx="1505487" cy="1567780"/>
            <a:chOff x="332936" y="2555951"/>
            <a:chExt cx="2926080" cy="209037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2CE8AC2-B20B-D86A-109D-08F6B4F4E95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7C97F98-DB03-97E0-C436-79ADFF3B14B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A46B0D8-B40B-E068-2419-2A6134D41325}"/>
              </a:ext>
            </a:extLst>
          </p:cNvPr>
          <p:cNvGrpSpPr/>
          <p:nvPr/>
        </p:nvGrpSpPr>
        <p:grpSpPr>
          <a:xfrm>
            <a:off x="2755721" y="3789597"/>
            <a:ext cx="1505487" cy="1567780"/>
            <a:chOff x="332936" y="2555951"/>
            <a:chExt cx="2926080" cy="209037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F31CA59-BE77-0F46-642F-B33FA9E93A5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A02FD7D-8265-E3A6-5413-D5DAFB1B938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633197F-2CFD-D51F-0EC6-5857077AA124}"/>
              </a:ext>
            </a:extLst>
          </p:cNvPr>
          <p:cNvGrpSpPr/>
          <p:nvPr/>
        </p:nvGrpSpPr>
        <p:grpSpPr>
          <a:xfrm>
            <a:off x="4882791" y="3789597"/>
            <a:ext cx="1505487" cy="1567780"/>
            <a:chOff x="332936" y="2555951"/>
            <a:chExt cx="2926080" cy="209037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9A48565-05E7-0BF1-4F5F-6262963A018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348C102-3277-BCC1-4CC0-D8F42F2BC89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8EE547A-B1FC-C25F-4C0C-A165B5F52978}"/>
              </a:ext>
            </a:extLst>
          </p:cNvPr>
          <p:cNvGrpSpPr/>
          <p:nvPr/>
        </p:nvGrpSpPr>
        <p:grpSpPr>
          <a:xfrm>
            <a:off x="7009861" y="3789597"/>
            <a:ext cx="1505487" cy="1567780"/>
            <a:chOff x="332936" y="2555951"/>
            <a:chExt cx="2926080" cy="209037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636EA82-2AF8-6B8A-6968-B93E4069E52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7382BF-420D-F5AE-1F36-B52FF6E1C2A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pic>
        <p:nvPicPr>
          <p:cNvPr id="28" name="Graphic 27" descr="Users">
            <a:extLst>
              <a:ext uri="{FF2B5EF4-FFF2-40B4-BE49-F238E27FC236}">
                <a16:creationId xmlns:a16="http://schemas.microsoft.com/office/drawing/2014/main" id="{64783BCE-0696-0077-D3FA-5A2C1ED6C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56542" y="2378608"/>
            <a:ext cx="903845" cy="903845"/>
          </a:xfrm>
          <a:prstGeom prst="rect">
            <a:avLst/>
          </a:prstGeom>
        </p:spPr>
      </p:pic>
      <p:pic>
        <p:nvPicPr>
          <p:cNvPr id="29" name="Graphic 28" descr="Puzzle">
            <a:extLst>
              <a:ext uri="{FF2B5EF4-FFF2-40B4-BE49-F238E27FC236}">
                <a16:creationId xmlns:a16="http://schemas.microsoft.com/office/drawing/2014/main" id="{7CFC42F7-10F9-4336-F8AC-B427EB15B8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83612" y="2378608"/>
            <a:ext cx="903845" cy="903845"/>
          </a:xfrm>
          <a:prstGeom prst="rect">
            <a:avLst/>
          </a:prstGeom>
        </p:spPr>
      </p:pic>
      <p:pic>
        <p:nvPicPr>
          <p:cNvPr id="30" name="Graphic 29" descr="Lightbulb">
            <a:extLst>
              <a:ext uri="{FF2B5EF4-FFF2-40B4-BE49-F238E27FC236}">
                <a16:creationId xmlns:a16="http://schemas.microsoft.com/office/drawing/2014/main" id="{93A845B6-F455-FAF2-50F9-F143B271AD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10683" y="2378608"/>
            <a:ext cx="903845" cy="903845"/>
          </a:xfrm>
          <a:prstGeom prst="rect">
            <a:avLst/>
          </a:prstGeom>
        </p:spPr>
      </p:pic>
      <p:pic>
        <p:nvPicPr>
          <p:cNvPr id="31" name="Graphic 30" descr="Rocket">
            <a:extLst>
              <a:ext uri="{FF2B5EF4-FFF2-40B4-BE49-F238E27FC236}">
                <a16:creationId xmlns:a16="http://schemas.microsoft.com/office/drawing/2014/main" id="{DF28085B-FEB5-9EA4-A7CF-E4AFFC16E2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9471" y="2378608"/>
            <a:ext cx="903845" cy="90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4A8E24EC-594A-E263-03A2-41FC67994024}"/>
              </a:ext>
            </a:extLst>
          </p:cNvPr>
          <p:cNvGrpSpPr/>
          <p:nvPr/>
        </p:nvGrpSpPr>
        <p:grpSpPr>
          <a:xfrm>
            <a:off x="628649" y="2077787"/>
            <a:ext cx="2055812" cy="1505487"/>
            <a:chOff x="838199" y="1817883"/>
            <a:chExt cx="2741082" cy="2007316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BE8F343-9A6D-3853-6561-C5E22FA9123C}"/>
                </a:ext>
              </a:extLst>
            </p:cNvPr>
            <p:cNvSpPr/>
            <p:nvPr/>
          </p:nvSpPr>
          <p:spPr>
            <a:xfrm flipV="1">
              <a:off x="2111750" y="2809874"/>
              <a:ext cx="1467531" cy="1015323"/>
            </a:xfrm>
            <a:custGeom>
              <a:avLst/>
              <a:gdLst>
                <a:gd name="connsiteX0" fmla="*/ 0 w 2194560"/>
                <a:gd name="connsiteY0" fmla="*/ 1097280 h 1097280"/>
                <a:gd name="connsiteX1" fmla="*/ 1097280 w 2194560"/>
                <a:gd name="connsiteY1" fmla="*/ 1097280 h 1097280"/>
                <a:gd name="connsiteX2" fmla="*/ 2194560 w 2194560"/>
                <a:gd name="connsiteY2" fmla="*/ 1097280 h 1097280"/>
                <a:gd name="connsiteX3" fmla="*/ 1097280 w 2194560"/>
                <a:gd name="connsiteY3" fmla="*/ 0 h 109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4560" h="1097280">
                  <a:moveTo>
                    <a:pt x="0" y="1097280"/>
                  </a:moveTo>
                  <a:lnTo>
                    <a:pt x="1097280" y="1097280"/>
                  </a:lnTo>
                  <a:lnTo>
                    <a:pt x="2194560" y="1097280"/>
                  </a:lnTo>
                  <a:lnTo>
                    <a:pt x="109728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DA63C73-9F71-F7A1-DA0F-26395356BC0E}"/>
                </a:ext>
              </a:extLst>
            </p:cNvPr>
            <p:cNvSpPr/>
            <p:nvPr/>
          </p:nvSpPr>
          <p:spPr>
            <a:xfrm>
              <a:off x="838200" y="1817883"/>
              <a:ext cx="2007316" cy="20073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3E1E323-D944-A080-2BDA-64CF6BE94FF6}"/>
                </a:ext>
              </a:extLst>
            </p:cNvPr>
            <p:cNvSpPr/>
            <p:nvPr/>
          </p:nvSpPr>
          <p:spPr>
            <a:xfrm>
              <a:off x="838200" y="1817883"/>
              <a:ext cx="2007316" cy="185921"/>
            </a:xfrm>
            <a:custGeom>
              <a:avLst/>
              <a:gdLst>
                <a:gd name="connsiteX0" fmla="*/ 0 w 2007316"/>
                <a:gd name="connsiteY0" fmla="*/ 0 h 185921"/>
                <a:gd name="connsiteX1" fmla="*/ 2007316 w 2007316"/>
                <a:gd name="connsiteY1" fmla="*/ 0 h 185921"/>
                <a:gd name="connsiteX2" fmla="*/ 2007316 w 2007316"/>
                <a:gd name="connsiteY2" fmla="*/ 185921 h 185921"/>
                <a:gd name="connsiteX3" fmla="*/ 0 w 2007316"/>
                <a:gd name="connsiteY3" fmla="*/ 185921 h 185921"/>
                <a:gd name="connsiteX4" fmla="*/ 0 w 2007316"/>
                <a:gd name="connsiteY4" fmla="*/ 0 h 18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316" h="185921">
                  <a:moveTo>
                    <a:pt x="0" y="0"/>
                  </a:moveTo>
                  <a:lnTo>
                    <a:pt x="2007316" y="0"/>
                  </a:lnTo>
                  <a:lnTo>
                    <a:pt x="2007316" y="185921"/>
                  </a:lnTo>
                  <a:lnTo>
                    <a:pt x="0" y="185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1A90C96-EEAC-BDE3-032D-1B2B6E5C5C53}"/>
                </a:ext>
              </a:extLst>
            </p:cNvPr>
            <p:cNvSpPr/>
            <p:nvPr/>
          </p:nvSpPr>
          <p:spPr>
            <a:xfrm>
              <a:off x="838199" y="3639278"/>
              <a:ext cx="2007316" cy="185921"/>
            </a:xfrm>
            <a:custGeom>
              <a:avLst/>
              <a:gdLst>
                <a:gd name="connsiteX0" fmla="*/ 0 w 2007316"/>
                <a:gd name="connsiteY0" fmla="*/ 0 h 185921"/>
                <a:gd name="connsiteX1" fmla="*/ 2007316 w 2007316"/>
                <a:gd name="connsiteY1" fmla="*/ 0 h 185921"/>
                <a:gd name="connsiteX2" fmla="*/ 2007316 w 2007316"/>
                <a:gd name="connsiteY2" fmla="*/ 185921 h 185921"/>
                <a:gd name="connsiteX3" fmla="*/ 0 w 2007316"/>
                <a:gd name="connsiteY3" fmla="*/ 185921 h 185921"/>
                <a:gd name="connsiteX4" fmla="*/ 0 w 2007316"/>
                <a:gd name="connsiteY4" fmla="*/ 0 h 18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316" h="185921">
                  <a:moveTo>
                    <a:pt x="0" y="0"/>
                  </a:moveTo>
                  <a:lnTo>
                    <a:pt x="2007316" y="0"/>
                  </a:lnTo>
                  <a:lnTo>
                    <a:pt x="2007316" y="185921"/>
                  </a:lnTo>
                  <a:lnTo>
                    <a:pt x="0" y="185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6099001-870D-FE82-5276-303CA8F9AAA1}"/>
              </a:ext>
            </a:extLst>
          </p:cNvPr>
          <p:cNvGrpSpPr/>
          <p:nvPr/>
        </p:nvGrpSpPr>
        <p:grpSpPr>
          <a:xfrm>
            <a:off x="2755720" y="2077787"/>
            <a:ext cx="2055812" cy="1505487"/>
            <a:chOff x="3674293" y="1817883"/>
            <a:chExt cx="2741082" cy="2007316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F9B96EC-7A39-0F06-1040-ECC848175B19}"/>
                </a:ext>
              </a:extLst>
            </p:cNvPr>
            <p:cNvGrpSpPr/>
            <p:nvPr/>
          </p:nvGrpSpPr>
          <p:grpSpPr>
            <a:xfrm>
              <a:off x="3674294" y="1817883"/>
              <a:ext cx="2741081" cy="2007316"/>
              <a:chOff x="3674294" y="1817883"/>
              <a:chExt cx="2741081" cy="2007316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8F8D3DEF-6FFE-2C46-4047-79FBDF203EC9}"/>
                  </a:ext>
                </a:extLst>
              </p:cNvPr>
              <p:cNvSpPr/>
              <p:nvPr/>
            </p:nvSpPr>
            <p:spPr>
              <a:xfrm flipV="1">
                <a:off x="4947844" y="2809874"/>
                <a:ext cx="1467531" cy="1015323"/>
              </a:xfrm>
              <a:custGeom>
                <a:avLst/>
                <a:gdLst>
                  <a:gd name="connsiteX0" fmla="*/ 0 w 2194560"/>
                  <a:gd name="connsiteY0" fmla="*/ 1097280 h 1097280"/>
                  <a:gd name="connsiteX1" fmla="*/ 1097280 w 2194560"/>
                  <a:gd name="connsiteY1" fmla="*/ 1097280 h 1097280"/>
                  <a:gd name="connsiteX2" fmla="*/ 2194560 w 2194560"/>
                  <a:gd name="connsiteY2" fmla="*/ 1097280 h 1097280"/>
                  <a:gd name="connsiteX3" fmla="*/ 1097280 w 2194560"/>
                  <a:gd name="connsiteY3" fmla="*/ 0 h 109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4560" h="1097280">
                    <a:moveTo>
                      <a:pt x="0" y="1097280"/>
                    </a:moveTo>
                    <a:lnTo>
                      <a:pt x="1097280" y="1097280"/>
                    </a:lnTo>
                    <a:lnTo>
                      <a:pt x="2194560" y="1097280"/>
                    </a:lnTo>
                    <a:lnTo>
                      <a:pt x="109728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B528633-8F4B-3462-3A7C-931B4A328492}"/>
                  </a:ext>
                </a:extLst>
              </p:cNvPr>
              <p:cNvSpPr/>
              <p:nvPr/>
            </p:nvSpPr>
            <p:spPr>
              <a:xfrm>
                <a:off x="3674294" y="1817883"/>
                <a:ext cx="2007316" cy="200731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8AC9A28F-2910-E2B6-B27C-1D898654A1E2}"/>
                  </a:ext>
                </a:extLst>
              </p:cNvPr>
              <p:cNvSpPr/>
              <p:nvPr/>
            </p:nvSpPr>
            <p:spPr>
              <a:xfrm>
                <a:off x="3674294" y="1817883"/>
                <a:ext cx="2007316" cy="185921"/>
              </a:xfrm>
              <a:custGeom>
                <a:avLst/>
                <a:gdLst>
                  <a:gd name="connsiteX0" fmla="*/ 0 w 2007316"/>
                  <a:gd name="connsiteY0" fmla="*/ 0 h 185921"/>
                  <a:gd name="connsiteX1" fmla="*/ 2007316 w 2007316"/>
                  <a:gd name="connsiteY1" fmla="*/ 0 h 185921"/>
                  <a:gd name="connsiteX2" fmla="*/ 2007316 w 2007316"/>
                  <a:gd name="connsiteY2" fmla="*/ 185921 h 185921"/>
                  <a:gd name="connsiteX3" fmla="*/ 0 w 2007316"/>
                  <a:gd name="connsiteY3" fmla="*/ 185921 h 185921"/>
                  <a:gd name="connsiteX4" fmla="*/ 0 w 2007316"/>
                  <a:gd name="connsiteY4" fmla="*/ 0 h 185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7316" h="185921">
                    <a:moveTo>
                      <a:pt x="0" y="0"/>
                    </a:moveTo>
                    <a:lnTo>
                      <a:pt x="2007316" y="0"/>
                    </a:lnTo>
                    <a:lnTo>
                      <a:pt x="2007316" y="185921"/>
                    </a:lnTo>
                    <a:lnTo>
                      <a:pt x="0" y="185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BE9BABB-C76F-1836-077C-2E9224430A00}"/>
                </a:ext>
              </a:extLst>
            </p:cNvPr>
            <p:cNvSpPr/>
            <p:nvPr/>
          </p:nvSpPr>
          <p:spPr>
            <a:xfrm>
              <a:off x="3674293" y="3639278"/>
              <a:ext cx="2007316" cy="185921"/>
            </a:xfrm>
            <a:custGeom>
              <a:avLst/>
              <a:gdLst>
                <a:gd name="connsiteX0" fmla="*/ 0 w 2007316"/>
                <a:gd name="connsiteY0" fmla="*/ 0 h 185921"/>
                <a:gd name="connsiteX1" fmla="*/ 2007316 w 2007316"/>
                <a:gd name="connsiteY1" fmla="*/ 0 h 185921"/>
                <a:gd name="connsiteX2" fmla="*/ 2007316 w 2007316"/>
                <a:gd name="connsiteY2" fmla="*/ 185921 h 185921"/>
                <a:gd name="connsiteX3" fmla="*/ 0 w 2007316"/>
                <a:gd name="connsiteY3" fmla="*/ 185921 h 185921"/>
                <a:gd name="connsiteX4" fmla="*/ 0 w 2007316"/>
                <a:gd name="connsiteY4" fmla="*/ 0 h 18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316" h="185921">
                  <a:moveTo>
                    <a:pt x="0" y="0"/>
                  </a:moveTo>
                  <a:lnTo>
                    <a:pt x="2007316" y="0"/>
                  </a:lnTo>
                  <a:lnTo>
                    <a:pt x="2007316" y="185921"/>
                  </a:lnTo>
                  <a:lnTo>
                    <a:pt x="0" y="185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45DCF50-F717-295D-A630-E8D07AC4F852}"/>
              </a:ext>
            </a:extLst>
          </p:cNvPr>
          <p:cNvGrpSpPr/>
          <p:nvPr/>
        </p:nvGrpSpPr>
        <p:grpSpPr>
          <a:xfrm>
            <a:off x="4882790" y="2077787"/>
            <a:ext cx="2055812" cy="1505487"/>
            <a:chOff x="6510387" y="1817883"/>
            <a:chExt cx="2741082" cy="2007316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0CD24AA-37F7-2545-F1EC-DBA22530EB76}"/>
                </a:ext>
              </a:extLst>
            </p:cNvPr>
            <p:cNvGrpSpPr/>
            <p:nvPr/>
          </p:nvGrpSpPr>
          <p:grpSpPr>
            <a:xfrm>
              <a:off x="6510388" y="1817883"/>
              <a:ext cx="2741081" cy="2007316"/>
              <a:chOff x="6510388" y="1817883"/>
              <a:chExt cx="2741081" cy="2007316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136D1C18-2FB7-E440-5AE8-A2B34E85709E}"/>
                  </a:ext>
                </a:extLst>
              </p:cNvPr>
              <p:cNvSpPr/>
              <p:nvPr/>
            </p:nvSpPr>
            <p:spPr>
              <a:xfrm flipV="1">
                <a:off x="7783938" y="2809874"/>
                <a:ext cx="1467531" cy="1015323"/>
              </a:xfrm>
              <a:custGeom>
                <a:avLst/>
                <a:gdLst>
                  <a:gd name="connsiteX0" fmla="*/ 0 w 2194560"/>
                  <a:gd name="connsiteY0" fmla="*/ 1097280 h 1097280"/>
                  <a:gd name="connsiteX1" fmla="*/ 1097280 w 2194560"/>
                  <a:gd name="connsiteY1" fmla="*/ 1097280 h 1097280"/>
                  <a:gd name="connsiteX2" fmla="*/ 2194560 w 2194560"/>
                  <a:gd name="connsiteY2" fmla="*/ 1097280 h 1097280"/>
                  <a:gd name="connsiteX3" fmla="*/ 1097280 w 2194560"/>
                  <a:gd name="connsiteY3" fmla="*/ 0 h 109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4560" h="1097280">
                    <a:moveTo>
                      <a:pt x="0" y="1097280"/>
                    </a:moveTo>
                    <a:lnTo>
                      <a:pt x="1097280" y="1097280"/>
                    </a:lnTo>
                    <a:lnTo>
                      <a:pt x="2194560" y="1097280"/>
                    </a:lnTo>
                    <a:lnTo>
                      <a:pt x="109728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D505B0F-6CB8-20EF-11A6-BE323D5BDDEE}"/>
                  </a:ext>
                </a:extLst>
              </p:cNvPr>
              <p:cNvSpPr/>
              <p:nvPr/>
            </p:nvSpPr>
            <p:spPr>
              <a:xfrm>
                <a:off x="6510388" y="1817883"/>
                <a:ext cx="2007316" cy="200731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A7A38E44-4C17-1697-CBB7-25BE51A68166}"/>
                  </a:ext>
                </a:extLst>
              </p:cNvPr>
              <p:cNvSpPr/>
              <p:nvPr/>
            </p:nvSpPr>
            <p:spPr>
              <a:xfrm>
                <a:off x="6510388" y="1817883"/>
                <a:ext cx="2007316" cy="185921"/>
              </a:xfrm>
              <a:custGeom>
                <a:avLst/>
                <a:gdLst>
                  <a:gd name="connsiteX0" fmla="*/ 0 w 2007316"/>
                  <a:gd name="connsiteY0" fmla="*/ 0 h 185921"/>
                  <a:gd name="connsiteX1" fmla="*/ 2007316 w 2007316"/>
                  <a:gd name="connsiteY1" fmla="*/ 0 h 185921"/>
                  <a:gd name="connsiteX2" fmla="*/ 2007316 w 2007316"/>
                  <a:gd name="connsiteY2" fmla="*/ 185921 h 185921"/>
                  <a:gd name="connsiteX3" fmla="*/ 0 w 2007316"/>
                  <a:gd name="connsiteY3" fmla="*/ 185921 h 185921"/>
                  <a:gd name="connsiteX4" fmla="*/ 0 w 2007316"/>
                  <a:gd name="connsiteY4" fmla="*/ 0 h 185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7316" h="185921">
                    <a:moveTo>
                      <a:pt x="0" y="0"/>
                    </a:moveTo>
                    <a:lnTo>
                      <a:pt x="2007316" y="0"/>
                    </a:lnTo>
                    <a:lnTo>
                      <a:pt x="2007316" y="185921"/>
                    </a:lnTo>
                    <a:lnTo>
                      <a:pt x="0" y="185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B23880-963C-4073-D89D-E369238F27C4}"/>
                </a:ext>
              </a:extLst>
            </p:cNvPr>
            <p:cNvSpPr/>
            <p:nvPr/>
          </p:nvSpPr>
          <p:spPr>
            <a:xfrm>
              <a:off x="6510387" y="3639278"/>
              <a:ext cx="2007316" cy="185921"/>
            </a:xfrm>
            <a:custGeom>
              <a:avLst/>
              <a:gdLst>
                <a:gd name="connsiteX0" fmla="*/ 0 w 2007316"/>
                <a:gd name="connsiteY0" fmla="*/ 0 h 185921"/>
                <a:gd name="connsiteX1" fmla="*/ 2007316 w 2007316"/>
                <a:gd name="connsiteY1" fmla="*/ 0 h 185921"/>
                <a:gd name="connsiteX2" fmla="*/ 2007316 w 2007316"/>
                <a:gd name="connsiteY2" fmla="*/ 185921 h 185921"/>
                <a:gd name="connsiteX3" fmla="*/ 0 w 2007316"/>
                <a:gd name="connsiteY3" fmla="*/ 185921 h 185921"/>
                <a:gd name="connsiteX4" fmla="*/ 0 w 2007316"/>
                <a:gd name="connsiteY4" fmla="*/ 0 h 18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316" h="185921">
                  <a:moveTo>
                    <a:pt x="0" y="0"/>
                  </a:moveTo>
                  <a:lnTo>
                    <a:pt x="2007316" y="0"/>
                  </a:lnTo>
                  <a:lnTo>
                    <a:pt x="2007316" y="185921"/>
                  </a:lnTo>
                  <a:lnTo>
                    <a:pt x="0" y="185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08AF0A8-ACFB-4D70-1B00-69E4747D3053}"/>
              </a:ext>
            </a:extLst>
          </p:cNvPr>
          <p:cNvGrpSpPr/>
          <p:nvPr/>
        </p:nvGrpSpPr>
        <p:grpSpPr>
          <a:xfrm>
            <a:off x="7009861" y="2077787"/>
            <a:ext cx="2055812" cy="1505487"/>
            <a:chOff x="9346481" y="1817883"/>
            <a:chExt cx="2741082" cy="2007316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7FFB5AC9-1244-5240-6C9A-C9A943DB6DF3}"/>
                </a:ext>
              </a:extLst>
            </p:cNvPr>
            <p:cNvGrpSpPr/>
            <p:nvPr/>
          </p:nvGrpSpPr>
          <p:grpSpPr>
            <a:xfrm>
              <a:off x="9346482" y="1817883"/>
              <a:ext cx="2741081" cy="2007316"/>
              <a:chOff x="9346482" y="1817883"/>
              <a:chExt cx="2741081" cy="2007316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F9326AD-4CAA-0917-448C-39C0B74E9414}"/>
                  </a:ext>
                </a:extLst>
              </p:cNvPr>
              <p:cNvSpPr/>
              <p:nvPr/>
            </p:nvSpPr>
            <p:spPr>
              <a:xfrm flipV="1">
                <a:off x="10620032" y="2809874"/>
                <a:ext cx="1467531" cy="1015323"/>
              </a:xfrm>
              <a:custGeom>
                <a:avLst/>
                <a:gdLst>
                  <a:gd name="connsiteX0" fmla="*/ 0 w 2194560"/>
                  <a:gd name="connsiteY0" fmla="*/ 1097280 h 1097280"/>
                  <a:gd name="connsiteX1" fmla="*/ 1097280 w 2194560"/>
                  <a:gd name="connsiteY1" fmla="*/ 1097280 h 1097280"/>
                  <a:gd name="connsiteX2" fmla="*/ 2194560 w 2194560"/>
                  <a:gd name="connsiteY2" fmla="*/ 1097280 h 1097280"/>
                  <a:gd name="connsiteX3" fmla="*/ 1097280 w 2194560"/>
                  <a:gd name="connsiteY3" fmla="*/ 0 h 109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4560" h="1097280">
                    <a:moveTo>
                      <a:pt x="0" y="1097280"/>
                    </a:moveTo>
                    <a:lnTo>
                      <a:pt x="1097280" y="1097280"/>
                    </a:lnTo>
                    <a:lnTo>
                      <a:pt x="2194560" y="1097280"/>
                    </a:lnTo>
                    <a:lnTo>
                      <a:pt x="109728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6646D61-E8AA-C7B4-D538-6B62E70C50DB}"/>
                  </a:ext>
                </a:extLst>
              </p:cNvPr>
              <p:cNvSpPr/>
              <p:nvPr/>
            </p:nvSpPr>
            <p:spPr>
              <a:xfrm>
                <a:off x="9346482" y="1817883"/>
                <a:ext cx="2007316" cy="200731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7EF47F2B-6718-23D9-2300-F318DC7D7439}"/>
                  </a:ext>
                </a:extLst>
              </p:cNvPr>
              <p:cNvSpPr/>
              <p:nvPr/>
            </p:nvSpPr>
            <p:spPr>
              <a:xfrm>
                <a:off x="9346482" y="1817883"/>
                <a:ext cx="2007316" cy="185921"/>
              </a:xfrm>
              <a:custGeom>
                <a:avLst/>
                <a:gdLst>
                  <a:gd name="connsiteX0" fmla="*/ 0 w 2007316"/>
                  <a:gd name="connsiteY0" fmla="*/ 0 h 185921"/>
                  <a:gd name="connsiteX1" fmla="*/ 2007316 w 2007316"/>
                  <a:gd name="connsiteY1" fmla="*/ 0 h 185921"/>
                  <a:gd name="connsiteX2" fmla="*/ 2007316 w 2007316"/>
                  <a:gd name="connsiteY2" fmla="*/ 185921 h 185921"/>
                  <a:gd name="connsiteX3" fmla="*/ 0 w 2007316"/>
                  <a:gd name="connsiteY3" fmla="*/ 185921 h 185921"/>
                  <a:gd name="connsiteX4" fmla="*/ 0 w 2007316"/>
                  <a:gd name="connsiteY4" fmla="*/ 0 h 185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7316" h="185921">
                    <a:moveTo>
                      <a:pt x="0" y="0"/>
                    </a:moveTo>
                    <a:lnTo>
                      <a:pt x="2007316" y="0"/>
                    </a:lnTo>
                    <a:lnTo>
                      <a:pt x="2007316" y="185921"/>
                    </a:lnTo>
                    <a:lnTo>
                      <a:pt x="0" y="185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93E07C9-DBED-79F4-50E6-C2AB75F7C265}"/>
                </a:ext>
              </a:extLst>
            </p:cNvPr>
            <p:cNvSpPr/>
            <p:nvPr/>
          </p:nvSpPr>
          <p:spPr>
            <a:xfrm>
              <a:off x="9346481" y="3639278"/>
              <a:ext cx="2007316" cy="185921"/>
            </a:xfrm>
            <a:custGeom>
              <a:avLst/>
              <a:gdLst>
                <a:gd name="connsiteX0" fmla="*/ 0 w 2007316"/>
                <a:gd name="connsiteY0" fmla="*/ 0 h 185921"/>
                <a:gd name="connsiteX1" fmla="*/ 2007316 w 2007316"/>
                <a:gd name="connsiteY1" fmla="*/ 0 h 185921"/>
                <a:gd name="connsiteX2" fmla="*/ 2007316 w 2007316"/>
                <a:gd name="connsiteY2" fmla="*/ 185921 h 185921"/>
                <a:gd name="connsiteX3" fmla="*/ 0 w 2007316"/>
                <a:gd name="connsiteY3" fmla="*/ 185921 h 185921"/>
                <a:gd name="connsiteX4" fmla="*/ 0 w 2007316"/>
                <a:gd name="connsiteY4" fmla="*/ 0 h 18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316" h="185921">
                  <a:moveTo>
                    <a:pt x="0" y="0"/>
                  </a:moveTo>
                  <a:lnTo>
                    <a:pt x="2007316" y="0"/>
                  </a:lnTo>
                  <a:lnTo>
                    <a:pt x="2007316" y="185921"/>
                  </a:lnTo>
                  <a:lnTo>
                    <a:pt x="0" y="185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Icon Blocks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003997B-2619-E8B0-8F82-C29E4F2F5435}"/>
              </a:ext>
            </a:extLst>
          </p:cNvPr>
          <p:cNvGrpSpPr/>
          <p:nvPr/>
        </p:nvGrpSpPr>
        <p:grpSpPr>
          <a:xfrm>
            <a:off x="628650" y="3789597"/>
            <a:ext cx="1505487" cy="1567780"/>
            <a:chOff x="332936" y="2555951"/>
            <a:chExt cx="2926080" cy="209037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2CE8AC2-B20B-D86A-109D-08F6B4F4E95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7C97F98-DB03-97E0-C436-79ADFF3B14B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A46B0D8-B40B-E068-2419-2A6134D41325}"/>
              </a:ext>
            </a:extLst>
          </p:cNvPr>
          <p:cNvGrpSpPr/>
          <p:nvPr/>
        </p:nvGrpSpPr>
        <p:grpSpPr>
          <a:xfrm>
            <a:off x="2755721" y="3789597"/>
            <a:ext cx="1505487" cy="1567780"/>
            <a:chOff x="332936" y="2555951"/>
            <a:chExt cx="2926080" cy="209037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F31CA59-BE77-0F46-642F-B33FA9E93A5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A02FD7D-8265-E3A6-5413-D5DAFB1B938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633197F-2CFD-D51F-0EC6-5857077AA124}"/>
              </a:ext>
            </a:extLst>
          </p:cNvPr>
          <p:cNvGrpSpPr/>
          <p:nvPr/>
        </p:nvGrpSpPr>
        <p:grpSpPr>
          <a:xfrm>
            <a:off x="4882791" y="3789597"/>
            <a:ext cx="1505487" cy="1567780"/>
            <a:chOff x="332936" y="2555951"/>
            <a:chExt cx="2926080" cy="209037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9A48565-05E7-0BF1-4F5F-6262963A018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348C102-3277-BCC1-4CC0-D8F42F2BC89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8EE547A-B1FC-C25F-4C0C-A165B5F52978}"/>
              </a:ext>
            </a:extLst>
          </p:cNvPr>
          <p:cNvGrpSpPr/>
          <p:nvPr/>
        </p:nvGrpSpPr>
        <p:grpSpPr>
          <a:xfrm>
            <a:off x="7009861" y="3789597"/>
            <a:ext cx="1505487" cy="1567780"/>
            <a:chOff x="332936" y="2555951"/>
            <a:chExt cx="2926080" cy="209037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636EA82-2AF8-6B8A-6968-B93E4069E52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7382BF-420D-F5AE-1F36-B52FF6E1C2A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pic>
        <p:nvPicPr>
          <p:cNvPr id="28" name="Graphic 27" descr="Users">
            <a:extLst>
              <a:ext uri="{FF2B5EF4-FFF2-40B4-BE49-F238E27FC236}">
                <a16:creationId xmlns:a16="http://schemas.microsoft.com/office/drawing/2014/main" id="{64783BCE-0696-0077-D3FA-5A2C1ED6C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56542" y="2378608"/>
            <a:ext cx="903845" cy="903845"/>
          </a:xfrm>
          <a:prstGeom prst="rect">
            <a:avLst/>
          </a:prstGeom>
        </p:spPr>
      </p:pic>
      <p:pic>
        <p:nvPicPr>
          <p:cNvPr id="29" name="Graphic 28" descr="Puzzle">
            <a:extLst>
              <a:ext uri="{FF2B5EF4-FFF2-40B4-BE49-F238E27FC236}">
                <a16:creationId xmlns:a16="http://schemas.microsoft.com/office/drawing/2014/main" id="{7CFC42F7-10F9-4336-F8AC-B427EB15B8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83612" y="2378608"/>
            <a:ext cx="903845" cy="903845"/>
          </a:xfrm>
          <a:prstGeom prst="rect">
            <a:avLst/>
          </a:prstGeom>
        </p:spPr>
      </p:pic>
      <p:pic>
        <p:nvPicPr>
          <p:cNvPr id="30" name="Graphic 29" descr="Lightbulb">
            <a:extLst>
              <a:ext uri="{FF2B5EF4-FFF2-40B4-BE49-F238E27FC236}">
                <a16:creationId xmlns:a16="http://schemas.microsoft.com/office/drawing/2014/main" id="{93A845B6-F455-FAF2-50F9-F143B271AD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10683" y="2378608"/>
            <a:ext cx="903845" cy="903845"/>
          </a:xfrm>
          <a:prstGeom prst="rect">
            <a:avLst/>
          </a:prstGeom>
        </p:spPr>
      </p:pic>
      <p:pic>
        <p:nvPicPr>
          <p:cNvPr id="31" name="Graphic 30" descr="Rocket">
            <a:extLst>
              <a:ext uri="{FF2B5EF4-FFF2-40B4-BE49-F238E27FC236}">
                <a16:creationId xmlns:a16="http://schemas.microsoft.com/office/drawing/2014/main" id="{DF28085B-FEB5-9EA4-A7CF-E4AFFC16E2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9471" y="2378608"/>
            <a:ext cx="903845" cy="90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98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361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Icon Blocks – Slide Template</vt:lpstr>
      <vt:lpstr>Simple Icon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Icon Blocks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2023-10-06T18:50:37Z</dcterms:modified>
  <cp:category>Charts &amp; Diagrams</cp:category>
</cp:coreProperties>
</file>