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CC7"/>
    <a:srgbClr val="F16077"/>
    <a:srgbClr val="F36F13"/>
    <a:srgbClr val="964108"/>
    <a:srgbClr val="2B323B"/>
    <a:srgbClr val="063951"/>
    <a:srgbClr val="EB1E42"/>
    <a:srgbClr val="FFDB55"/>
    <a:srgbClr val="C13018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42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00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603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A53D8181-C94B-C313-F7D4-44240511E2E2}"/>
              </a:ext>
            </a:extLst>
          </p:cNvPr>
          <p:cNvGrpSpPr/>
          <p:nvPr/>
        </p:nvGrpSpPr>
        <p:grpSpPr>
          <a:xfrm>
            <a:off x="4076115" y="1330541"/>
            <a:ext cx="4039770" cy="4196918"/>
            <a:chOff x="4076115" y="1330541"/>
            <a:chExt cx="4039770" cy="419691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8336A48-3B8B-21E4-F4C0-6E3C6F9B062C}"/>
                </a:ext>
              </a:extLst>
            </p:cNvPr>
            <p:cNvGrpSpPr/>
            <p:nvPr/>
          </p:nvGrpSpPr>
          <p:grpSpPr>
            <a:xfrm>
              <a:off x="4076115" y="1330541"/>
              <a:ext cx="4039770" cy="4196918"/>
              <a:chOff x="4076904" y="1330541"/>
              <a:chExt cx="4039770" cy="4196918"/>
            </a:xfrm>
          </p:grpSpPr>
          <p:sp>
            <p:nvSpPr>
              <p:cNvPr id="37" name="Triangle">
                <a:extLst>
                  <a:ext uri="{FF2B5EF4-FFF2-40B4-BE49-F238E27FC236}">
                    <a16:creationId xmlns:a16="http://schemas.microsoft.com/office/drawing/2014/main" id="{97BCDA46-6D45-7D75-5579-337B6ECBA926}"/>
                  </a:ext>
                </a:extLst>
              </p:cNvPr>
              <p:cNvSpPr/>
              <p:nvPr/>
            </p:nvSpPr>
            <p:spPr>
              <a:xfrm>
                <a:off x="6097832" y="1330541"/>
                <a:ext cx="268069" cy="594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16023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9" name="Triangle">
                <a:extLst>
                  <a:ext uri="{FF2B5EF4-FFF2-40B4-BE49-F238E27FC236}">
                    <a16:creationId xmlns:a16="http://schemas.microsoft.com/office/drawing/2014/main" id="{828D6124-FFB7-2248-6872-9B5959DFD625}"/>
                  </a:ext>
                </a:extLst>
              </p:cNvPr>
              <p:cNvSpPr/>
              <p:nvPr/>
            </p:nvSpPr>
            <p:spPr>
              <a:xfrm>
                <a:off x="5827372" y="4934357"/>
                <a:ext cx="268628" cy="593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553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" name="Triangle">
                <a:extLst>
                  <a:ext uri="{FF2B5EF4-FFF2-40B4-BE49-F238E27FC236}">
                    <a16:creationId xmlns:a16="http://schemas.microsoft.com/office/drawing/2014/main" id="{0ED76371-C54D-2E77-B450-94DAF2CD2A62}"/>
                  </a:ext>
                </a:extLst>
              </p:cNvPr>
              <p:cNvSpPr/>
              <p:nvPr/>
            </p:nvSpPr>
            <p:spPr>
              <a:xfrm>
                <a:off x="7399082" y="2375714"/>
                <a:ext cx="514916" cy="4529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1198" y="21600"/>
                    </a:lnTo>
                    <a:lnTo>
                      <a:pt x="0" y="1419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" name="Triangle">
                <a:extLst>
                  <a:ext uri="{FF2B5EF4-FFF2-40B4-BE49-F238E27FC236}">
                    <a16:creationId xmlns:a16="http://schemas.microsoft.com/office/drawing/2014/main" id="{5BD6CDA8-3EB8-2544-0C76-24ADF8EE9453}"/>
                  </a:ext>
                </a:extLst>
              </p:cNvPr>
              <p:cNvSpPr/>
              <p:nvPr/>
            </p:nvSpPr>
            <p:spPr>
              <a:xfrm>
                <a:off x="4277199" y="4026423"/>
                <a:ext cx="513241" cy="452924"/>
              </a:xfrm>
              <a:custGeom>
                <a:avLst/>
                <a:gdLst>
                  <a:gd name="connsiteX0" fmla="*/ 0 w 21600"/>
                  <a:gd name="connsiteY0" fmla="*/ 21600 h 21600"/>
                  <a:gd name="connsiteX1" fmla="*/ 10436 w 21600"/>
                  <a:gd name="connsiteY1" fmla="*/ 0 h 21600"/>
                  <a:gd name="connsiteX2" fmla="*/ 21600 w 21600"/>
                  <a:gd name="connsiteY2" fmla="*/ 7431 h 21600"/>
                  <a:gd name="connsiteX3" fmla="*/ 12206 w 21600"/>
                  <a:gd name="connsiteY3" fmla="*/ 13754 h 21600"/>
                  <a:gd name="connsiteX4" fmla="*/ 0 w 21600"/>
                  <a:gd name="connsiteY4" fmla="*/ 21600 h 21600"/>
                  <a:gd name="connsiteX0" fmla="*/ 0 w 21600"/>
                  <a:gd name="connsiteY0" fmla="*/ 21600 h 21600"/>
                  <a:gd name="connsiteX1" fmla="*/ 10436 w 21600"/>
                  <a:gd name="connsiteY1" fmla="*/ 0 h 21600"/>
                  <a:gd name="connsiteX2" fmla="*/ 21600 w 21600"/>
                  <a:gd name="connsiteY2" fmla="*/ 7431 h 21600"/>
                  <a:gd name="connsiteX3" fmla="*/ 17016 w 21600"/>
                  <a:gd name="connsiteY3" fmla="*/ 17047 h 21600"/>
                  <a:gd name="connsiteX4" fmla="*/ 0 w 21600"/>
                  <a:gd name="connsiteY4" fmla="*/ 2160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1600" extrusionOk="0">
                    <a:moveTo>
                      <a:pt x="0" y="21600"/>
                    </a:moveTo>
                    <a:lnTo>
                      <a:pt x="10436" y="0"/>
                    </a:lnTo>
                    <a:lnTo>
                      <a:pt x="21600" y="7431"/>
                    </a:lnTo>
                    <a:lnTo>
                      <a:pt x="17016" y="17047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" name="Triangle">
                <a:extLst>
                  <a:ext uri="{FF2B5EF4-FFF2-40B4-BE49-F238E27FC236}">
                    <a16:creationId xmlns:a16="http://schemas.microsoft.com/office/drawing/2014/main" id="{40071DF1-096A-E132-771D-EC8B751E0C07}"/>
                  </a:ext>
                </a:extLst>
              </p:cNvPr>
              <p:cNvSpPr/>
              <p:nvPr/>
            </p:nvSpPr>
            <p:spPr>
              <a:xfrm>
                <a:off x="7394934" y="4201461"/>
                <a:ext cx="523826" cy="289793"/>
              </a:xfrm>
              <a:custGeom>
                <a:avLst/>
                <a:gdLst>
                  <a:gd name="connsiteX0" fmla="*/ 21600 w 21600"/>
                  <a:gd name="connsiteY0" fmla="*/ 19487 h 20268"/>
                  <a:gd name="connsiteX1" fmla="*/ 0 w 21600"/>
                  <a:gd name="connsiteY1" fmla="*/ 20268 h 20268"/>
                  <a:gd name="connsiteX2" fmla="*/ 1862 w 21600"/>
                  <a:gd name="connsiteY2" fmla="*/ 0 h 20268"/>
                  <a:gd name="connsiteX3" fmla="*/ 21600 w 21600"/>
                  <a:gd name="connsiteY3" fmla="*/ 19487 h 20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00" h="20268" extrusionOk="0">
                    <a:moveTo>
                      <a:pt x="21600" y="19487"/>
                    </a:moveTo>
                    <a:lnTo>
                      <a:pt x="0" y="20268"/>
                    </a:lnTo>
                    <a:lnTo>
                      <a:pt x="1862" y="0"/>
                    </a:lnTo>
                    <a:cubicBezTo>
                      <a:pt x="9039" y="6940"/>
                      <a:pt x="14423" y="12547"/>
                      <a:pt x="21600" y="19487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" name="Triangle">
                <a:extLst>
                  <a:ext uri="{FF2B5EF4-FFF2-40B4-BE49-F238E27FC236}">
                    <a16:creationId xmlns:a16="http://schemas.microsoft.com/office/drawing/2014/main" id="{E0650FE5-9499-B874-AB1D-96C1BEEB3C36}"/>
                  </a:ext>
                </a:extLst>
              </p:cNvPr>
              <p:cNvSpPr/>
              <p:nvPr/>
            </p:nvSpPr>
            <p:spPr>
              <a:xfrm>
                <a:off x="4277199" y="2366925"/>
                <a:ext cx="516592" cy="308280"/>
              </a:xfrm>
              <a:custGeom>
                <a:avLst/>
                <a:gdLst>
                  <a:gd name="connsiteX0" fmla="*/ 0 w 21600"/>
                  <a:gd name="connsiteY0" fmla="*/ 783 h 21600"/>
                  <a:gd name="connsiteX1" fmla="*/ 21600 w 21600"/>
                  <a:gd name="connsiteY1" fmla="*/ 0 h 21600"/>
                  <a:gd name="connsiteX2" fmla="*/ 21483 w 21600"/>
                  <a:gd name="connsiteY2" fmla="*/ 21600 h 21600"/>
                  <a:gd name="connsiteX3" fmla="*/ 9638 w 21600"/>
                  <a:gd name="connsiteY3" fmla="*/ 9846 h 21600"/>
                  <a:gd name="connsiteX4" fmla="*/ 0 w 21600"/>
                  <a:gd name="connsiteY4" fmla="*/ 783 h 21600"/>
                  <a:gd name="connsiteX0" fmla="*/ 0 w 21600"/>
                  <a:gd name="connsiteY0" fmla="*/ 783 h 21600"/>
                  <a:gd name="connsiteX1" fmla="*/ 21600 w 21600"/>
                  <a:gd name="connsiteY1" fmla="*/ 0 h 21600"/>
                  <a:gd name="connsiteX2" fmla="*/ 21483 w 21600"/>
                  <a:gd name="connsiteY2" fmla="*/ 21600 h 21600"/>
                  <a:gd name="connsiteX3" fmla="*/ 5954 w 21600"/>
                  <a:gd name="connsiteY3" fmla="*/ 17855 h 21600"/>
                  <a:gd name="connsiteX4" fmla="*/ 0 w 21600"/>
                  <a:gd name="connsiteY4" fmla="*/ 783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1600" extrusionOk="0">
                    <a:moveTo>
                      <a:pt x="0" y="783"/>
                    </a:moveTo>
                    <a:lnTo>
                      <a:pt x="21600" y="0"/>
                    </a:lnTo>
                    <a:lnTo>
                      <a:pt x="21483" y="21600"/>
                    </a:lnTo>
                    <a:lnTo>
                      <a:pt x="5954" y="17855"/>
                    </a:lnTo>
                    <a:lnTo>
                      <a:pt x="0" y="783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85CCBA17-56B2-4EDB-00BC-445E2CFD01C6}"/>
                  </a:ext>
                </a:extLst>
              </p:cNvPr>
              <p:cNvSpPr/>
              <p:nvPr/>
            </p:nvSpPr>
            <p:spPr>
              <a:xfrm>
                <a:off x="4076904" y="2378095"/>
                <a:ext cx="716672" cy="1908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6" h="21600" extrusionOk="0">
                    <a:moveTo>
                      <a:pt x="14685" y="11900"/>
                    </a:moveTo>
                    <a:cubicBezTo>
                      <a:pt x="14685" y="10749"/>
                      <a:pt x="14972" y="9625"/>
                      <a:pt x="15530" y="8531"/>
                    </a:cubicBezTo>
                    <a:cubicBezTo>
                      <a:pt x="16471" y="6680"/>
                      <a:pt x="18145" y="4942"/>
                      <a:pt x="20456" y="3362"/>
                    </a:cubicBezTo>
                    <a:lnTo>
                      <a:pt x="15339" y="2193"/>
                    </a:lnTo>
                    <a:lnTo>
                      <a:pt x="15323" y="2187"/>
                    </a:lnTo>
                    <a:lnTo>
                      <a:pt x="5758" y="0"/>
                    </a:lnTo>
                    <a:cubicBezTo>
                      <a:pt x="323" y="3741"/>
                      <a:pt x="-1144" y="7963"/>
                      <a:pt x="849" y="11887"/>
                    </a:cubicBezTo>
                    <a:cubicBezTo>
                      <a:pt x="2730" y="15603"/>
                      <a:pt x="7703" y="19053"/>
                      <a:pt x="15339" y="21594"/>
                    </a:cubicBezTo>
                    <a:cubicBezTo>
                      <a:pt x="15339" y="21594"/>
                      <a:pt x="15355" y="21600"/>
                      <a:pt x="15355" y="21600"/>
                    </a:cubicBezTo>
                    <a:lnTo>
                      <a:pt x="20440" y="20437"/>
                    </a:lnTo>
                    <a:cubicBezTo>
                      <a:pt x="18129" y="18851"/>
                      <a:pt x="16439" y="17107"/>
                      <a:pt x="15514" y="15255"/>
                    </a:cubicBezTo>
                    <a:cubicBezTo>
                      <a:pt x="14972" y="14168"/>
                      <a:pt x="14685" y="13050"/>
                      <a:pt x="14685" y="119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AA570D57-540E-7854-2774-2774213BF5D7}"/>
                  </a:ext>
                </a:extLst>
              </p:cNvPr>
              <p:cNvSpPr/>
              <p:nvPr/>
            </p:nvSpPr>
            <p:spPr>
              <a:xfrm>
                <a:off x="4277199" y="4180415"/>
                <a:ext cx="1820633" cy="10504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18" extrusionOk="0">
                    <a:moveTo>
                      <a:pt x="15895" y="13521"/>
                    </a:moveTo>
                    <a:cubicBezTo>
                      <a:pt x="13609" y="12225"/>
                      <a:pt x="11529" y="10169"/>
                      <a:pt x="9760" y="7543"/>
                    </a:cubicBezTo>
                    <a:cubicBezTo>
                      <a:pt x="8309" y="5386"/>
                      <a:pt x="7070" y="2838"/>
                      <a:pt x="6096" y="0"/>
                    </a:cubicBezTo>
                    <a:lnTo>
                      <a:pt x="3982" y="2056"/>
                    </a:lnTo>
                    <a:lnTo>
                      <a:pt x="3975" y="2067"/>
                    </a:lnTo>
                    <a:lnTo>
                      <a:pt x="0" y="5934"/>
                    </a:lnTo>
                    <a:cubicBezTo>
                      <a:pt x="2266" y="12549"/>
                      <a:pt x="5791" y="17164"/>
                      <a:pt x="9773" y="19432"/>
                    </a:cubicBezTo>
                    <a:cubicBezTo>
                      <a:pt x="13536" y="21566"/>
                      <a:pt x="17704" y="21600"/>
                      <a:pt x="21600" y="19209"/>
                    </a:cubicBezTo>
                    <a:lnTo>
                      <a:pt x="21600" y="15085"/>
                    </a:lnTo>
                    <a:cubicBezTo>
                      <a:pt x="19599" y="15085"/>
                      <a:pt x="17684" y="14538"/>
                      <a:pt x="15895" y="135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1748B441-12FB-426A-E7E9-2CFEA24BE70A}"/>
                  </a:ext>
                </a:extLst>
              </p:cNvPr>
              <p:cNvSpPr/>
              <p:nvPr/>
            </p:nvSpPr>
            <p:spPr>
              <a:xfrm>
                <a:off x="4612285" y="1330541"/>
                <a:ext cx="1485548" cy="1348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105" y="6028"/>
                    </a:moveTo>
                    <a:cubicBezTo>
                      <a:pt x="3451" y="9570"/>
                      <a:pt x="877" y="14436"/>
                      <a:pt x="0" y="19936"/>
                    </a:cubicBezTo>
                    <a:cubicBezTo>
                      <a:pt x="0" y="19936"/>
                      <a:pt x="0" y="19945"/>
                      <a:pt x="0" y="19945"/>
                    </a:cubicBezTo>
                    <a:lnTo>
                      <a:pt x="2607" y="21600"/>
                    </a:lnTo>
                    <a:cubicBezTo>
                      <a:pt x="3808" y="19310"/>
                      <a:pt x="5351" y="17253"/>
                      <a:pt x="7146" y="15518"/>
                    </a:cubicBezTo>
                    <a:cubicBezTo>
                      <a:pt x="9290" y="13443"/>
                      <a:pt x="11807" y="11824"/>
                      <a:pt x="14568" y="10796"/>
                    </a:cubicBezTo>
                    <a:cubicBezTo>
                      <a:pt x="16777" y="9973"/>
                      <a:pt x="19140" y="9525"/>
                      <a:pt x="21600" y="9525"/>
                    </a:cubicBezTo>
                    <a:lnTo>
                      <a:pt x="21600" y="6198"/>
                    </a:lnTo>
                    <a:lnTo>
                      <a:pt x="21600" y="0"/>
                    </a:lnTo>
                    <a:cubicBezTo>
                      <a:pt x="16046" y="9"/>
                      <a:pt x="10971" y="2281"/>
                      <a:pt x="7105" y="602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39B7A9A5-1F32-98E1-08DA-43BD46CF40FC}"/>
                  </a:ext>
                </a:extLst>
              </p:cNvPr>
              <p:cNvSpPr/>
              <p:nvPr/>
            </p:nvSpPr>
            <p:spPr>
              <a:xfrm>
                <a:off x="6096000" y="1626532"/>
                <a:ext cx="1816166" cy="1052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19" extrusionOk="0">
                    <a:moveTo>
                      <a:pt x="21600" y="15083"/>
                    </a:moveTo>
                    <a:cubicBezTo>
                      <a:pt x="21600" y="15083"/>
                      <a:pt x="21600" y="15072"/>
                      <a:pt x="21593" y="15072"/>
                    </a:cubicBezTo>
                    <a:cubicBezTo>
                      <a:pt x="19329" y="8467"/>
                      <a:pt x="15799" y="3848"/>
                      <a:pt x="11820" y="1583"/>
                    </a:cubicBezTo>
                    <a:cubicBezTo>
                      <a:pt x="8059" y="-548"/>
                      <a:pt x="3894" y="-581"/>
                      <a:pt x="0" y="1807"/>
                    </a:cubicBezTo>
                    <a:cubicBezTo>
                      <a:pt x="0" y="1807"/>
                      <a:pt x="0" y="1807"/>
                      <a:pt x="0" y="1807"/>
                    </a:cubicBezTo>
                    <a:lnTo>
                      <a:pt x="0" y="5957"/>
                    </a:lnTo>
                    <a:cubicBezTo>
                      <a:pt x="2006" y="5957"/>
                      <a:pt x="3933" y="6515"/>
                      <a:pt x="5734" y="7541"/>
                    </a:cubicBezTo>
                    <a:cubicBezTo>
                      <a:pt x="7986" y="8824"/>
                      <a:pt x="10038" y="10844"/>
                      <a:pt x="11787" y="13432"/>
                    </a:cubicBezTo>
                    <a:cubicBezTo>
                      <a:pt x="13250" y="15597"/>
                      <a:pt x="14508" y="18163"/>
                      <a:pt x="15488" y="21019"/>
                    </a:cubicBezTo>
                    <a:lnTo>
                      <a:pt x="17614" y="18955"/>
                    </a:lnTo>
                    <a:cubicBezTo>
                      <a:pt x="17614" y="18955"/>
                      <a:pt x="17614" y="18944"/>
                      <a:pt x="17614" y="18944"/>
                    </a:cubicBezTo>
                    <a:cubicBezTo>
                      <a:pt x="17614" y="18944"/>
                      <a:pt x="17620" y="18955"/>
                      <a:pt x="17620" y="18955"/>
                    </a:cubicBezTo>
                    <a:lnTo>
                      <a:pt x="21600" y="15083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39FFB11A-E3C9-8D37-213A-33EEABC28BE5}"/>
                  </a:ext>
                </a:extLst>
              </p:cNvPr>
              <p:cNvSpPr/>
              <p:nvPr/>
            </p:nvSpPr>
            <p:spPr>
              <a:xfrm>
                <a:off x="7399905" y="2573561"/>
                <a:ext cx="716769" cy="1908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9" h="21600" extrusionOk="0">
                    <a:moveTo>
                      <a:pt x="19607" y="9700"/>
                    </a:moveTo>
                    <a:cubicBezTo>
                      <a:pt x="17726" y="5991"/>
                      <a:pt x="12753" y="2540"/>
                      <a:pt x="5133" y="0"/>
                    </a:cubicBezTo>
                    <a:lnTo>
                      <a:pt x="5117" y="6"/>
                    </a:lnTo>
                    <a:lnTo>
                      <a:pt x="0" y="1175"/>
                    </a:lnTo>
                    <a:cubicBezTo>
                      <a:pt x="2311" y="2755"/>
                      <a:pt x="3985" y="4499"/>
                      <a:pt x="4926" y="6345"/>
                    </a:cubicBezTo>
                    <a:cubicBezTo>
                      <a:pt x="5468" y="7432"/>
                      <a:pt x="5771" y="8557"/>
                      <a:pt x="5771" y="9713"/>
                    </a:cubicBezTo>
                    <a:cubicBezTo>
                      <a:pt x="5771" y="10863"/>
                      <a:pt x="5484" y="11982"/>
                      <a:pt x="4942" y="13069"/>
                    </a:cubicBezTo>
                    <a:cubicBezTo>
                      <a:pt x="4017" y="14920"/>
                      <a:pt x="2327" y="16664"/>
                      <a:pt x="16" y="18251"/>
                    </a:cubicBezTo>
                    <a:lnTo>
                      <a:pt x="5101" y="19413"/>
                    </a:lnTo>
                    <a:cubicBezTo>
                      <a:pt x="5101" y="19413"/>
                      <a:pt x="5117" y="19407"/>
                      <a:pt x="5117" y="19407"/>
                    </a:cubicBezTo>
                    <a:cubicBezTo>
                      <a:pt x="5117" y="19407"/>
                      <a:pt x="5117" y="19413"/>
                      <a:pt x="5117" y="19413"/>
                    </a:cubicBezTo>
                    <a:lnTo>
                      <a:pt x="14682" y="21600"/>
                    </a:lnTo>
                    <a:cubicBezTo>
                      <a:pt x="14682" y="21600"/>
                      <a:pt x="14682" y="21594"/>
                      <a:pt x="14698" y="21594"/>
                    </a:cubicBezTo>
                    <a:cubicBezTo>
                      <a:pt x="20149" y="17846"/>
                      <a:pt x="21600" y="13625"/>
                      <a:pt x="19607" y="97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103F1B45-C752-7850-048E-882950F10F47}"/>
                  </a:ext>
                </a:extLst>
              </p:cNvPr>
              <p:cNvSpPr/>
              <p:nvPr/>
            </p:nvSpPr>
            <p:spPr>
              <a:xfrm>
                <a:off x="6096000" y="4180414"/>
                <a:ext cx="1484430" cy="13470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48"/>
                    </a:moveTo>
                    <a:lnTo>
                      <a:pt x="19008" y="0"/>
                    </a:lnTo>
                    <a:cubicBezTo>
                      <a:pt x="17813" y="2275"/>
                      <a:pt x="16293" y="4316"/>
                      <a:pt x="14514" y="6045"/>
                    </a:cubicBezTo>
                    <a:cubicBezTo>
                      <a:pt x="12344" y="8158"/>
                      <a:pt x="9792" y="9797"/>
                      <a:pt x="6989" y="10836"/>
                    </a:cubicBezTo>
                    <a:cubicBezTo>
                      <a:pt x="4795" y="11651"/>
                      <a:pt x="2438" y="12090"/>
                      <a:pt x="0" y="12090"/>
                    </a:cubicBezTo>
                    <a:lnTo>
                      <a:pt x="0" y="15394"/>
                    </a:lnTo>
                    <a:lnTo>
                      <a:pt x="0" y="21600"/>
                    </a:lnTo>
                    <a:cubicBezTo>
                      <a:pt x="5558" y="21600"/>
                      <a:pt x="10637" y="19325"/>
                      <a:pt x="14506" y="15564"/>
                    </a:cubicBezTo>
                    <a:cubicBezTo>
                      <a:pt x="18146" y="12027"/>
                      <a:pt x="20722" y="7164"/>
                      <a:pt x="21600" y="1648"/>
                    </a:cubicBezTo>
                    <a:lnTo>
                      <a:pt x="21600" y="164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BFD7C4A2-21B3-BCB7-5461-F6BC1C32F733}"/>
                </a:ext>
              </a:extLst>
            </p:cNvPr>
            <p:cNvSpPr/>
            <p:nvPr/>
          </p:nvSpPr>
          <p:spPr>
            <a:xfrm>
              <a:off x="4564380" y="1897380"/>
              <a:ext cx="3063240" cy="3063240"/>
            </a:xfrm>
            <a:prstGeom prst="ellipse">
              <a:avLst/>
            </a:pr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Circle">
              <a:extLst>
                <a:ext uri="{FF2B5EF4-FFF2-40B4-BE49-F238E27FC236}">
                  <a16:creationId xmlns:a16="http://schemas.microsoft.com/office/drawing/2014/main" id="{E076D29F-6DB3-4E23-BF77-CE3AB8F0A763}"/>
                </a:ext>
              </a:extLst>
            </p:cNvPr>
            <p:cNvSpPr/>
            <p:nvPr/>
          </p:nvSpPr>
          <p:spPr>
            <a:xfrm>
              <a:off x="4744487" y="2077487"/>
              <a:ext cx="2703026" cy="2703026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800" b="1" dirty="0"/>
                <a:t>Lorem Ipsum Dolor</a:t>
              </a:r>
              <a:endParaRPr sz="28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Sixfold Windmill Wheel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42CD5C-677A-D4EE-829D-5D318A2D29C9}"/>
              </a:ext>
            </a:extLst>
          </p:cNvPr>
          <p:cNvGrpSpPr/>
          <p:nvPr/>
        </p:nvGrpSpPr>
        <p:grpSpPr>
          <a:xfrm>
            <a:off x="8719445" y="4268084"/>
            <a:ext cx="2926080" cy="1259375"/>
            <a:chOff x="8921977" y="1405170"/>
            <a:chExt cx="2926080" cy="125937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DA58A5-0F77-F3DC-7D50-B6FA0DCCD794}"/>
              </a:ext>
            </a:extLst>
          </p:cNvPr>
          <p:cNvGrpSpPr/>
          <p:nvPr/>
        </p:nvGrpSpPr>
        <p:grpSpPr>
          <a:xfrm>
            <a:off x="546475" y="4268084"/>
            <a:ext cx="2926080" cy="1259375"/>
            <a:chOff x="332936" y="2566211"/>
            <a:chExt cx="2926080" cy="125937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B988BE7-1D04-12EE-A02E-63B4ED325D94}"/>
              </a:ext>
            </a:extLst>
          </p:cNvPr>
          <p:cNvGrpSpPr/>
          <p:nvPr/>
        </p:nvGrpSpPr>
        <p:grpSpPr>
          <a:xfrm>
            <a:off x="8719445" y="1330541"/>
            <a:ext cx="2926080" cy="1259375"/>
            <a:chOff x="8921977" y="1405170"/>
            <a:chExt cx="2926080" cy="125937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77234D-A054-B373-EE6B-3BC31A7A67DB}"/>
              </a:ext>
            </a:extLst>
          </p:cNvPr>
          <p:cNvGrpSpPr/>
          <p:nvPr/>
        </p:nvGrpSpPr>
        <p:grpSpPr>
          <a:xfrm>
            <a:off x="546475" y="1330541"/>
            <a:ext cx="2926080" cy="1259375"/>
            <a:chOff x="332936" y="2566211"/>
            <a:chExt cx="2926080" cy="125937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52" name="Graphic 51" descr="Alarm Ringing with solid fill">
            <a:extLst>
              <a:ext uri="{FF2B5EF4-FFF2-40B4-BE49-F238E27FC236}">
                <a16:creationId xmlns:a16="http://schemas.microsoft.com/office/drawing/2014/main" id="{0E35EA8E-DC10-177D-9295-319B69134F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4714" y="2076895"/>
            <a:ext cx="371359" cy="371359"/>
          </a:xfrm>
          <a:prstGeom prst="rect">
            <a:avLst/>
          </a:prstGeom>
        </p:spPr>
      </p:pic>
      <p:pic>
        <p:nvPicPr>
          <p:cNvPr id="53" name="Graphic 52" descr="Bear with solid fill">
            <a:extLst>
              <a:ext uri="{FF2B5EF4-FFF2-40B4-BE49-F238E27FC236}">
                <a16:creationId xmlns:a16="http://schemas.microsoft.com/office/drawing/2014/main" id="{0CB45D62-A659-CA58-0856-2E7C189539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5239" y="5013068"/>
            <a:ext cx="371359" cy="371359"/>
          </a:xfrm>
          <a:prstGeom prst="rect">
            <a:avLst/>
          </a:prstGeom>
        </p:spPr>
      </p:pic>
      <p:pic>
        <p:nvPicPr>
          <p:cNvPr id="54" name="Graphic 53" descr="Bull with solid fill">
            <a:extLst>
              <a:ext uri="{FF2B5EF4-FFF2-40B4-BE49-F238E27FC236}">
                <a16:creationId xmlns:a16="http://schemas.microsoft.com/office/drawing/2014/main" id="{8DA76001-9B20-77D2-F18D-07D321B4E4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2312" y="4387155"/>
            <a:ext cx="371359" cy="371359"/>
          </a:xfrm>
          <a:prstGeom prst="rect">
            <a:avLst/>
          </a:prstGeom>
        </p:spPr>
      </p:pic>
      <p:pic>
        <p:nvPicPr>
          <p:cNvPr id="55" name="Graphic 54" descr="Chat with solid fill">
            <a:extLst>
              <a:ext uri="{FF2B5EF4-FFF2-40B4-BE49-F238E27FC236}">
                <a16:creationId xmlns:a16="http://schemas.microsoft.com/office/drawing/2014/main" id="{7CF13E9C-84F2-4159-50B6-C2F8C1601B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3140" y="2623621"/>
            <a:ext cx="371359" cy="371359"/>
          </a:xfrm>
          <a:prstGeom prst="rect">
            <a:avLst/>
          </a:prstGeom>
        </p:spPr>
      </p:pic>
      <p:pic>
        <p:nvPicPr>
          <p:cNvPr id="56" name="Graphic 55" descr="Cloud with solid fill">
            <a:extLst>
              <a:ext uri="{FF2B5EF4-FFF2-40B4-BE49-F238E27FC236}">
                <a16:creationId xmlns:a16="http://schemas.microsoft.com/office/drawing/2014/main" id="{00F2B272-5F1F-7EB1-E1D5-6B9A3DD41DB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87907" y="3897138"/>
            <a:ext cx="371359" cy="371359"/>
          </a:xfrm>
          <a:prstGeom prst="rect">
            <a:avLst/>
          </a:prstGeom>
        </p:spPr>
      </p:pic>
      <p:pic>
        <p:nvPicPr>
          <p:cNvPr id="57" name="Graphic 56" descr="Deciduous tree with solid fill">
            <a:extLst>
              <a:ext uri="{FF2B5EF4-FFF2-40B4-BE49-F238E27FC236}">
                <a16:creationId xmlns:a16="http://schemas.microsoft.com/office/drawing/2014/main" id="{F1C64F35-3D92-182D-A545-4E560D26B8E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40017" y="1465724"/>
            <a:ext cx="371359" cy="371359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95489A1F-A79E-9CA8-1E0E-2AC031BD2C70}"/>
              </a:ext>
            </a:extLst>
          </p:cNvPr>
          <p:cNvGrpSpPr/>
          <p:nvPr/>
        </p:nvGrpSpPr>
        <p:grpSpPr>
          <a:xfrm>
            <a:off x="542410" y="2799312"/>
            <a:ext cx="2926080" cy="1259375"/>
            <a:chOff x="332936" y="2566211"/>
            <a:chExt cx="2926080" cy="125937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9E41B1-C60F-EDAE-AEC3-A0BAD8C50D05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D707A5-927E-89F3-6E0E-918025B5AC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F5106AA-A727-A8B7-B9D8-3EA0459DF389}"/>
              </a:ext>
            </a:extLst>
          </p:cNvPr>
          <p:cNvGrpSpPr/>
          <p:nvPr/>
        </p:nvGrpSpPr>
        <p:grpSpPr>
          <a:xfrm>
            <a:off x="8719445" y="2799313"/>
            <a:ext cx="2926080" cy="1259375"/>
            <a:chOff x="8921977" y="1405170"/>
            <a:chExt cx="2926080" cy="1259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1DDF169-A418-7DE1-047F-3159E19C274D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D224C4A-C654-91F2-9F42-BF94DE41A3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4676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>
            <a:extLst>
              <a:ext uri="{FF2B5EF4-FFF2-40B4-BE49-F238E27FC236}">
                <a16:creationId xmlns:a16="http://schemas.microsoft.com/office/drawing/2014/main" id="{A53D8181-C94B-C313-F7D4-44240511E2E2}"/>
              </a:ext>
            </a:extLst>
          </p:cNvPr>
          <p:cNvGrpSpPr/>
          <p:nvPr/>
        </p:nvGrpSpPr>
        <p:grpSpPr>
          <a:xfrm>
            <a:off x="4076115" y="1330541"/>
            <a:ext cx="4039770" cy="4196918"/>
            <a:chOff x="4076115" y="1330541"/>
            <a:chExt cx="4039770" cy="419691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8336A48-3B8B-21E4-F4C0-6E3C6F9B062C}"/>
                </a:ext>
              </a:extLst>
            </p:cNvPr>
            <p:cNvGrpSpPr/>
            <p:nvPr/>
          </p:nvGrpSpPr>
          <p:grpSpPr>
            <a:xfrm>
              <a:off x="4076115" y="1330541"/>
              <a:ext cx="4039770" cy="4196918"/>
              <a:chOff x="4076904" y="1330541"/>
              <a:chExt cx="4039770" cy="4196918"/>
            </a:xfrm>
          </p:grpSpPr>
          <p:sp>
            <p:nvSpPr>
              <p:cNvPr id="37" name="Triangle">
                <a:extLst>
                  <a:ext uri="{FF2B5EF4-FFF2-40B4-BE49-F238E27FC236}">
                    <a16:creationId xmlns:a16="http://schemas.microsoft.com/office/drawing/2014/main" id="{97BCDA46-6D45-7D75-5579-337B6ECBA926}"/>
                  </a:ext>
                </a:extLst>
              </p:cNvPr>
              <p:cNvSpPr/>
              <p:nvPr/>
            </p:nvSpPr>
            <p:spPr>
              <a:xfrm>
                <a:off x="6097832" y="1330541"/>
                <a:ext cx="268069" cy="59477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21600" y="16023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9" name="Triangle">
                <a:extLst>
                  <a:ext uri="{FF2B5EF4-FFF2-40B4-BE49-F238E27FC236}">
                    <a16:creationId xmlns:a16="http://schemas.microsoft.com/office/drawing/2014/main" id="{828D6124-FFB7-2248-6872-9B5959DFD625}"/>
                  </a:ext>
                </a:extLst>
              </p:cNvPr>
              <p:cNvSpPr/>
              <p:nvPr/>
            </p:nvSpPr>
            <p:spPr>
              <a:xfrm>
                <a:off x="5827372" y="4934357"/>
                <a:ext cx="268628" cy="593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5532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" name="Triangle">
                <a:extLst>
                  <a:ext uri="{FF2B5EF4-FFF2-40B4-BE49-F238E27FC236}">
                    <a16:creationId xmlns:a16="http://schemas.microsoft.com/office/drawing/2014/main" id="{0ED76371-C54D-2E77-B450-94DAF2CD2A62}"/>
                  </a:ext>
                </a:extLst>
              </p:cNvPr>
              <p:cNvSpPr/>
              <p:nvPr/>
            </p:nvSpPr>
            <p:spPr>
              <a:xfrm>
                <a:off x="7399082" y="2375714"/>
                <a:ext cx="514916" cy="45292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lnTo>
                      <a:pt x="11198" y="21600"/>
                    </a:lnTo>
                    <a:lnTo>
                      <a:pt x="0" y="1419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" name="Triangle">
                <a:extLst>
                  <a:ext uri="{FF2B5EF4-FFF2-40B4-BE49-F238E27FC236}">
                    <a16:creationId xmlns:a16="http://schemas.microsoft.com/office/drawing/2014/main" id="{5BD6CDA8-3EB8-2544-0C76-24ADF8EE9453}"/>
                  </a:ext>
                </a:extLst>
              </p:cNvPr>
              <p:cNvSpPr/>
              <p:nvPr/>
            </p:nvSpPr>
            <p:spPr>
              <a:xfrm>
                <a:off x="4277199" y="4026423"/>
                <a:ext cx="513241" cy="452924"/>
              </a:xfrm>
              <a:custGeom>
                <a:avLst/>
                <a:gdLst>
                  <a:gd name="connsiteX0" fmla="*/ 0 w 21600"/>
                  <a:gd name="connsiteY0" fmla="*/ 21600 h 21600"/>
                  <a:gd name="connsiteX1" fmla="*/ 10436 w 21600"/>
                  <a:gd name="connsiteY1" fmla="*/ 0 h 21600"/>
                  <a:gd name="connsiteX2" fmla="*/ 21600 w 21600"/>
                  <a:gd name="connsiteY2" fmla="*/ 7431 h 21600"/>
                  <a:gd name="connsiteX3" fmla="*/ 12206 w 21600"/>
                  <a:gd name="connsiteY3" fmla="*/ 13754 h 21600"/>
                  <a:gd name="connsiteX4" fmla="*/ 0 w 21600"/>
                  <a:gd name="connsiteY4" fmla="*/ 21600 h 21600"/>
                  <a:gd name="connsiteX0" fmla="*/ 0 w 21600"/>
                  <a:gd name="connsiteY0" fmla="*/ 21600 h 21600"/>
                  <a:gd name="connsiteX1" fmla="*/ 10436 w 21600"/>
                  <a:gd name="connsiteY1" fmla="*/ 0 h 21600"/>
                  <a:gd name="connsiteX2" fmla="*/ 21600 w 21600"/>
                  <a:gd name="connsiteY2" fmla="*/ 7431 h 21600"/>
                  <a:gd name="connsiteX3" fmla="*/ 17016 w 21600"/>
                  <a:gd name="connsiteY3" fmla="*/ 17047 h 21600"/>
                  <a:gd name="connsiteX4" fmla="*/ 0 w 21600"/>
                  <a:gd name="connsiteY4" fmla="*/ 21600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1600" extrusionOk="0">
                    <a:moveTo>
                      <a:pt x="0" y="21600"/>
                    </a:moveTo>
                    <a:lnTo>
                      <a:pt x="10436" y="0"/>
                    </a:lnTo>
                    <a:lnTo>
                      <a:pt x="21600" y="7431"/>
                    </a:lnTo>
                    <a:lnTo>
                      <a:pt x="17016" y="17047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" name="Triangle">
                <a:extLst>
                  <a:ext uri="{FF2B5EF4-FFF2-40B4-BE49-F238E27FC236}">
                    <a16:creationId xmlns:a16="http://schemas.microsoft.com/office/drawing/2014/main" id="{40071DF1-096A-E132-771D-EC8B751E0C07}"/>
                  </a:ext>
                </a:extLst>
              </p:cNvPr>
              <p:cNvSpPr/>
              <p:nvPr/>
            </p:nvSpPr>
            <p:spPr>
              <a:xfrm>
                <a:off x="7394934" y="4201461"/>
                <a:ext cx="523826" cy="289793"/>
              </a:xfrm>
              <a:custGeom>
                <a:avLst/>
                <a:gdLst>
                  <a:gd name="connsiteX0" fmla="*/ 21600 w 21600"/>
                  <a:gd name="connsiteY0" fmla="*/ 19487 h 20268"/>
                  <a:gd name="connsiteX1" fmla="*/ 0 w 21600"/>
                  <a:gd name="connsiteY1" fmla="*/ 20268 h 20268"/>
                  <a:gd name="connsiteX2" fmla="*/ 1862 w 21600"/>
                  <a:gd name="connsiteY2" fmla="*/ 0 h 20268"/>
                  <a:gd name="connsiteX3" fmla="*/ 21600 w 21600"/>
                  <a:gd name="connsiteY3" fmla="*/ 19487 h 202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600" h="20268" extrusionOk="0">
                    <a:moveTo>
                      <a:pt x="21600" y="19487"/>
                    </a:moveTo>
                    <a:lnTo>
                      <a:pt x="0" y="20268"/>
                    </a:lnTo>
                    <a:lnTo>
                      <a:pt x="1862" y="0"/>
                    </a:lnTo>
                    <a:cubicBezTo>
                      <a:pt x="9039" y="6940"/>
                      <a:pt x="14423" y="12547"/>
                      <a:pt x="21600" y="19487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" name="Triangle">
                <a:extLst>
                  <a:ext uri="{FF2B5EF4-FFF2-40B4-BE49-F238E27FC236}">
                    <a16:creationId xmlns:a16="http://schemas.microsoft.com/office/drawing/2014/main" id="{E0650FE5-9499-B874-AB1D-96C1BEEB3C36}"/>
                  </a:ext>
                </a:extLst>
              </p:cNvPr>
              <p:cNvSpPr/>
              <p:nvPr/>
            </p:nvSpPr>
            <p:spPr>
              <a:xfrm>
                <a:off x="4277199" y="2366925"/>
                <a:ext cx="516592" cy="308280"/>
              </a:xfrm>
              <a:custGeom>
                <a:avLst/>
                <a:gdLst>
                  <a:gd name="connsiteX0" fmla="*/ 0 w 21600"/>
                  <a:gd name="connsiteY0" fmla="*/ 783 h 21600"/>
                  <a:gd name="connsiteX1" fmla="*/ 21600 w 21600"/>
                  <a:gd name="connsiteY1" fmla="*/ 0 h 21600"/>
                  <a:gd name="connsiteX2" fmla="*/ 21483 w 21600"/>
                  <a:gd name="connsiteY2" fmla="*/ 21600 h 21600"/>
                  <a:gd name="connsiteX3" fmla="*/ 9638 w 21600"/>
                  <a:gd name="connsiteY3" fmla="*/ 9846 h 21600"/>
                  <a:gd name="connsiteX4" fmla="*/ 0 w 21600"/>
                  <a:gd name="connsiteY4" fmla="*/ 783 h 21600"/>
                  <a:gd name="connsiteX0" fmla="*/ 0 w 21600"/>
                  <a:gd name="connsiteY0" fmla="*/ 783 h 21600"/>
                  <a:gd name="connsiteX1" fmla="*/ 21600 w 21600"/>
                  <a:gd name="connsiteY1" fmla="*/ 0 h 21600"/>
                  <a:gd name="connsiteX2" fmla="*/ 21483 w 21600"/>
                  <a:gd name="connsiteY2" fmla="*/ 21600 h 21600"/>
                  <a:gd name="connsiteX3" fmla="*/ 5954 w 21600"/>
                  <a:gd name="connsiteY3" fmla="*/ 17855 h 21600"/>
                  <a:gd name="connsiteX4" fmla="*/ 0 w 21600"/>
                  <a:gd name="connsiteY4" fmla="*/ 783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1600" extrusionOk="0">
                    <a:moveTo>
                      <a:pt x="0" y="783"/>
                    </a:moveTo>
                    <a:lnTo>
                      <a:pt x="21600" y="0"/>
                    </a:lnTo>
                    <a:lnTo>
                      <a:pt x="21483" y="21600"/>
                    </a:lnTo>
                    <a:lnTo>
                      <a:pt x="5954" y="17855"/>
                    </a:lnTo>
                    <a:lnTo>
                      <a:pt x="0" y="783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" name="Shape">
                <a:extLst>
                  <a:ext uri="{FF2B5EF4-FFF2-40B4-BE49-F238E27FC236}">
                    <a16:creationId xmlns:a16="http://schemas.microsoft.com/office/drawing/2014/main" id="{85CCBA17-56B2-4EDB-00BC-445E2CFD01C6}"/>
                  </a:ext>
                </a:extLst>
              </p:cNvPr>
              <p:cNvSpPr/>
              <p:nvPr/>
            </p:nvSpPr>
            <p:spPr>
              <a:xfrm>
                <a:off x="4076904" y="2378095"/>
                <a:ext cx="716672" cy="1908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6" h="21600" extrusionOk="0">
                    <a:moveTo>
                      <a:pt x="14685" y="11900"/>
                    </a:moveTo>
                    <a:cubicBezTo>
                      <a:pt x="14685" y="10749"/>
                      <a:pt x="14972" y="9625"/>
                      <a:pt x="15530" y="8531"/>
                    </a:cubicBezTo>
                    <a:cubicBezTo>
                      <a:pt x="16471" y="6680"/>
                      <a:pt x="18145" y="4942"/>
                      <a:pt x="20456" y="3362"/>
                    </a:cubicBezTo>
                    <a:lnTo>
                      <a:pt x="15339" y="2193"/>
                    </a:lnTo>
                    <a:lnTo>
                      <a:pt x="15323" y="2187"/>
                    </a:lnTo>
                    <a:lnTo>
                      <a:pt x="5758" y="0"/>
                    </a:lnTo>
                    <a:cubicBezTo>
                      <a:pt x="323" y="3741"/>
                      <a:pt x="-1144" y="7963"/>
                      <a:pt x="849" y="11887"/>
                    </a:cubicBezTo>
                    <a:cubicBezTo>
                      <a:pt x="2730" y="15603"/>
                      <a:pt x="7703" y="19053"/>
                      <a:pt x="15339" y="21594"/>
                    </a:cubicBezTo>
                    <a:cubicBezTo>
                      <a:pt x="15339" y="21594"/>
                      <a:pt x="15355" y="21600"/>
                      <a:pt x="15355" y="21600"/>
                    </a:cubicBezTo>
                    <a:lnTo>
                      <a:pt x="20440" y="20437"/>
                    </a:lnTo>
                    <a:cubicBezTo>
                      <a:pt x="18129" y="18851"/>
                      <a:pt x="16439" y="17107"/>
                      <a:pt x="15514" y="15255"/>
                    </a:cubicBezTo>
                    <a:cubicBezTo>
                      <a:pt x="14972" y="14168"/>
                      <a:pt x="14685" y="13050"/>
                      <a:pt x="14685" y="119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AA570D57-540E-7854-2774-2774213BF5D7}"/>
                  </a:ext>
                </a:extLst>
              </p:cNvPr>
              <p:cNvSpPr/>
              <p:nvPr/>
            </p:nvSpPr>
            <p:spPr>
              <a:xfrm>
                <a:off x="4277199" y="4180415"/>
                <a:ext cx="1820633" cy="10504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18" extrusionOk="0">
                    <a:moveTo>
                      <a:pt x="15895" y="13521"/>
                    </a:moveTo>
                    <a:cubicBezTo>
                      <a:pt x="13609" y="12225"/>
                      <a:pt x="11529" y="10169"/>
                      <a:pt x="9760" y="7543"/>
                    </a:cubicBezTo>
                    <a:cubicBezTo>
                      <a:pt x="8309" y="5386"/>
                      <a:pt x="7070" y="2838"/>
                      <a:pt x="6096" y="0"/>
                    </a:cubicBezTo>
                    <a:lnTo>
                      <a:pt x="3982" y="2056"/>
                    </a:lnTo>
                    <a:lnTo>
                      <a:pt x="3975" y="2067"/>
                    </a:lnTo>
                    <a:lnTo>
                      <a:pt x="0" y="5934"/>
                    </a:lnTo>
                    <a:cubicBezTo>
                      <a:pt x="2266" y="12549"/>
                      <a:pt x="5791" y="17164"/>
                      <a:pt x="9773" y="19432"/>
                    </a:cubicBezTo>
                    <a:cubicBezTo>
                      <a:pt x="13536" y="21566"/>
                      <a:pt x="17704" y="21600"/>
                      <a:pt x="21600" y="19209"/>
                    </a:cubicBezTo>
                    <a:lnTo>
                      <a:pt x="21600" y="15085"/>
                    </a:lnTo>
                    <a:cubicBezTo>
                      <a:pt x="19599" y="15085"/>
                      <a:pt x="17684" y="14538"/>
                      <a:pt x="15895" y="13521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1748B441-12FB-426A-E7E9-2CFEA24BE70A}"/>
                  </a:ext>
                </a:extLst>
              </p:cNvPr>
              <p:cNvSpPr/>
              <p:nvPr/>
            </p:nvSpPr>
            <p:spPr>
              <a:xfrm>
                <a:off x="4612285" y="1330541"/>
                <a:ext cx="1485548" cy="1348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105" y="6028"/>
                    </a:moveTo>
                    <a:cubicBezTo>
                      <a:pt x="3451" y="9570"/>
                      <a:pt x="877" y="14436"/>
                      <a:pt x="0" y="19936"/>
                    </a:cubicBezTo>
                    <a:cubicBezTo>
                      <a:pt x="0" y="19936"/>
                      <a:pt x="0" y="19945"/>
                      <a:pt x="0" y="19945"/>
                    </a:cubicBezTo>
                    <a:lnTo>
                      <a:pt x="2607" y="21600"/>
                    </a:lnTo>
                    <a:cubicBezTo>
                      <a:pt x="3808" y="19310"/>
                      <a:pt x="5351" y="17253"/>
                      <a:pt x="7146" y="15518"/>
                    </a:cubicBezTo>
                    <a:cubicBezTo>
                      <a:pt x="9290" y="13443"/>
                      <a:pt x="11807" y="11824"/>
                      <a:pt x="14568" y="10796"/>
                    </a:cubicBezTo>
                    <a:cubicBezTo>
                      <a:pt x="16777" y="9973"/>
                      <a:pt x="19140" y="9525"/>
                      <a:pt x="21600" y="9525"/>
                    </a:cubicBezTo>
                    <a:lnTo>
                      <a:pt x="21600" y="6198"/>
                    </a:lnTo>
                    <a:lnTo>
                      <a:pt x="21600" y="0"/>
                    </a:lnTo>
                    <a:cubicBezTo>
                      <a:pt x="16046" y="9"/>
                      <a:pt x="10971" y="2281"/>
                      <a:pt x="7105" y="602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39B7A9A5-1F32-98E1-08DA-43BD46CF40FC}"/>
                  </a:ext>
                </a:extLst>
              </p:cNvPr>
              <p:cNvSpPr/>
              <p:nvPr/>
            </p:nvSpPr>
            <p:spPr>
              <a:xfrm>
                <a:off x="6096000" y="1626532"/>
                <a:ext cx="1816166" cy="10521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019" extrusionOk="0">
                    <a:moveTo>
                      <a:pt x="21600" y="15083"/>
                    </a:moveTo>
                    <a:cubicBezTo>
                      <a:pt x="21600" y="15083"/>
                      <a:pt x="21600" y="15072"/>
                      <a:pt x="21593" y="15072"/>
                    </a:cubicBezTo>
                    <a:cubicBezTo>
                      <a:pt x="19329" y="8467"/>
                      <a:pt x="15799" y="3848"/>
                      <a:pt x="11820" y="1583"/>
                    </a:cubicBezTo>
                    <a:cubicBezTo>
                      <a:pt x="8059" y="-548"/>
                      <a:pt x="3894" y="-581"/>
                      <a:pt x="0" y="1807"/>
                    </a:cubicBezTo>
                    <a:cubicBezTo>
                      <a:pt x="0" y="1807"/>
                      <a:pt x="0" y="1807"/>
                      <a:pt x="0" y="1807"/>
                    </a:cubicBezTo>
                    <a:lnTo>
                      <a:pt x="0" y="5957"/>
                    </a:lnTo>
                    <a:cubicBezTo>
                      <a:pt x="2006" y="5957"/>
                      <a:pt x="3933" y="6515"/>
                      <a:pt x="5734" y="7541"/>
                    </a:cubicBezTo>
                    <a:cubicBezTo>
                      <a:pt x="7986" y="8824"/>
                      <a:pt x="10038" y="10844"/>
                      <a:pt x="11787" y="13432"/>
                    </a:cubicBezTo>
                    <a:cubicBezTo>
                      <a:pt x="13250" y="15597"/>
                      <a:pt x="14508" y="18163"/>
                      <a:pt x="15488" y="21019"/>
                    </a:cubicBezTo>
                    <a:lnTo>
                      <a:pt x="17614" y="18955"/>
                    </a:lnTo>
                    <a:cubicBezTo>
                      <a:pt x="17614" y="18955"/>
                      <a:pt x="17614" y="18944"/>
                      <a:pt x="17614" y="18944"/>
                    </a:cubicBezTo>
                    <a:cubicBezTo>
                      <a:pt x="17614" y="18944"/>
                      <a:pt x="17620" y="18955"/>
                      <a:pt x="17620" y="18955"/>
                    </a:cubicBezTo>
                    <a:lnTo>
                      <a:pt x="21600" y="15083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39FFB11A-E3C9-8D37-213A-33EEABC28BE5}"/>
                  </a:ext>
                </a:extLst>
              </p:cNvPr>
              <p:cNvSpPr/>
              <p:nvPr/>
            </p:nvSpPr>
            <p:spPr>
              <a:xfrm>
                <a:off x="7399905" y="2573561"/>
                <a:ext cx="716769" cy="19088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59" h="21600" extrusionOk="0">
                    <a:moveTo>
                      <a:pt x="19607" y="9700"/>
                    </a:moveTo>
                    <a:cubicBezTo>
                      <a:pt x="17726" y="5991"/>
                      <a:pt x="12753" y="2540"/>
                      <a:pt x="5133" y="0"/>
                    </a:cubicBezTo>
                    <a:lnTo>
                      <a:pt x="5117" y="6"/>
                    </a:lnTo>
                    <a:lnTo>
                      <a:pt x="0" y="1175"/>
                    </a:lnTo>
                    <a:cubicBezTo>
                      <a:pt x="2311" y="2755"/>
                      <a:pt x="3985" y="4499"/>
                      <a:pt x="4926" y="6345"/>
                    </a:cubicBezTo>
                    <a:cubicBezTo>
                      <a:pt x="5468" y="7432"/>
                      <a:pt x="5771" y="8557"/>
                      <a:pt x="5771" y="9713"/>
                    </a:cubicBezTo>
                    <a:cubicBezTo>
                      <a:pt x="5771" y="10863"/>
                      <a:pt x="5484" y="11982"/>
                      <a:pt x="4942" y="13069"/>
                    </a:cubicBezTo>
                    <a:cubicBezTo>
                      <a:pt x="4017" y="14920"/>
                      <a:pt x="2327" y="16664"/>
                      <a:pt x="16" y="18251"/>
                    </a:cubicBezTo>
                    <a:lnTo>
                      <a:pt x="5101" y="19413"/>
                    </a:lnTo>
                    <a:cubicBezTo>
                      <a:pt x="5101" y="19413"/>
                      <a:pt x="5117" y="19407"/>
                      <a:pt x="5117" y="19407"/>
                    </a:cubicBezTo>
                    <a:cubicBezTo>
                      <a:pt x="5117" y="19407"/>
                      <a:pt x="5117" y="19413"/>
                      <a:pt x="5117" y="19413"/>
                    </a:cubicBezTo>
                    <a:lnTo>
                      <a:pt x="14682" y="21600"/>
                    </a:lnTo>
                    <a:cubicBezTo>
                      <a:pt x="14682" y="21600"/>
                      <a:pt x="14682" y="21594"/>
                      <a:pt x="14698" y="21594"/>
                    </a:cubicBezTo>
                    <a:cubicBezTo>
                      <a:pt x="20149" y="17846"/>
                      <a:pt x="21600" y="13625"/>
                      <a:pt x="19607" y="97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103F1B45-C752-7850-048E-882950F10F47}"/>
                  </a:ext>
                </a:extLst>
              </p:cNvPr>
              <p:cNvSpPr/>
              <p:nvPr/>
            </p:nvSpPr>
            <p:spPr>
              <a:xfrm>
                <a:off x="6096000" y="4180414"/>
                <a:ext cx="1484430" cy="13470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48"/>
                    </a:moveTo>
                    <a:lnTo>
                      <a:pt x="19008" y="0"/>
                    </a:lnTo>
                    <a:cubicBezTo>
                      <a:pt x="17813" y="2275"/>
                      <a:pt x="16293" y="4316"/>
                      <a:pt x="14514" y="6045"/>
                    </a:cubicBezTo>
                    <a:cubicBezTo>
                      <a:pt x="12344" y="8158"/>
                      <a:pt x="9792" y="9797"/>
                      <a:pt x="6989" y="10836"/>
                    </a:cubicBezTo>
                    <a:cubicBezTo>
                      <a:pt x="4795" y="11651"/>
                      <a:pt x="2438" y="12090"/>
                      <a:pt x="0" y="12090"/>
                    </a:cubicBezTo>
                    <a:lnTo>
                      <a:pt x="0" y="15394"/>
                    </a:lnTo>
                    <a:lnTo>
                      <a:pt x="0" y="21600"/>
                    </a:lnTo>
                    <a:cubicBezTo>
                      <a:pt x="5558" y="21600"/>
                      <a:pt x="10637" y="19325"/>
                      <a:pt x="14506" y="15564"/>
                    </a:cubicBezTo>
                    <a:cubicBezTo>
                      <a:pt x="18146" y="12027"/>
                      <a:pt x="20722" y="7164"/>
                      <a:pt x="21600" y="1648"/>
                    </a:cubicBezTo>
                    <a:lnTo>
                      <a:pt x="21600" y="1648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50" name="Circle">
              <a:extLst>
                <a:ext uri="{FF2B5EF4-FFF2-40B4-BE49-F238E27FC236}">
                  <a16:creationId xmlns:a16="http://schemas.microsoft.com/office/drawing/2014/main" id="{BFD7C4A2-21B3-BCB7-5461-F6BC1C32F733}"/>
                </a:ext>
              </a:extLst>
            </p:cNvPr>
            <p:cNvSpPr/>
            <p:nvPr/>
          </p:nvSpPr>
          <p:spPr>
            <a:xfrm>
              <a:off x="4564380" y="1897380"/>
              <a:ext cx="3063240" cy="3063240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Circle">
              <a:extLst>
                <a:ext uri="{FF2B5EF4-FFF2-40B4-BE49-F238E27FC236}">
                  <a16:creationId xmlns:a16="http://schemas.microsoft.com/office/drawing/2014/main" id="{E076D29F-6DB3-4E23-BF77-CE3AB8F0A763}"/>
                </a:ext>
              </a:extLst>
            </p:cNvPr>
            <p:cNvSpPr/>
            <p:nvPr/>
          </p:nvSpPr>
          <p:spPr>
            <a:xfrm>
              <a:off x="4744487" y="2077487"/>
              <a:ext cx="2703026" cy="2703026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/>
              <a:r>
                <a:rPr lang="en-US" sz="2800" b="1" dirty="0"/>
                <a:t>Lorem Ipsum Dolor</a:t>
              </a:r>
              <a:endParaRPr sz="2800" b="1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Sixfold Windmill Wheel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842CD5C-677A-D4EE-829D-5D318A2D29C9}"/>
              </a:ext>
            </a:extLst>
          </p:cNvPr>
          <p:cNvGrpSpPr/>
          <p:nvPr/>
        </p:nvGrpSpPr>
        <p:grpSpPr>
          <a:xfrm>
            <a:off x="8719445" y="4268084"/>
            <a:ext cx="2926080" cy="1259375"/>
            <a:chOff x="8921977" y="1405170"/>
            <a:chExt cx="2926080" cy="125937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90BE17E-642E-626E-98A3-591D6D1BFABB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94693E6-7117-00DB-757C-DB55FAE1C0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DA58A5-0F77-F3DC-7D50-B6FA0DCCD794}"/>
              </a:ext>
            </a:extLst>
          </p:cNvPr>
          <p:cNvGrpSpPr/>
          <p:nvPr/>
        </p:nvGrpSpPr>
        <p:grpSpPr>
          <a:xfrm>
            <a:off x="546475" y="4268084"/>
            <a:ext cx="2926080" cy="1259375"/>
            <a:chOff x="332936" y="2566211"/>
            <a:chExt cx="2926080" cy="125937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50DFE09-2267-A846-ADFE-48B8417A5CF7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5AB25E8-0BA5-D85E-9A40-4124F11048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B988BE7-1D04-12EE-A02E-63B4ED325D94}"/>
              </a:ext>
            </a:extLst>
          </p:cNvPr>
          <p:cNvGrpSpPr/>
          <p:nvPr/>
        </p:nvGrpSpPr>
        <p:grpSpPr>
          <a:xfrm>
            <a:off x="8719445" y="1330541"/>
            <a:ext cx="2926080" cy="1259375"/>
            <a:chOff x="8921977" y="1405170"/>
            <a:chExt cx="2926080" cy="125937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71A03F0-9E86-595E-F8ED-A8FC24E59A90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87D180D-BD5C-1017-3966-8100DACAFB6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E77234D-A054-B373-EE6B-3BC31A7A67DB}"/>
              </a:ext>
            </a:extLst>
          </p:cNvPr>
          <p:cNvGrpSpPr/>
          <p:nvPr/>
        </p:nvGrpSpPr>
        <p:grpSpPr>
          <a:xfrm>
            <a:off x="546475" y="1330541"/>
            <a:ext cx="2926080" cy="1259375"/>
            <a:chOff x="332936" y="2566211"/>
            <a:chExt cx="2926080" cy="125937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49442E3-966D-6250-E65B-F2D114DE9920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8AC418-78AD-D249-B5B6-AEAE7D3B18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52" name="Graphic 51" descr="Alarm Ringing with solid fill">
            <a:extLst>
              <a:ext uri="{FF2B5EF4-FFF2-40B4-BE49-F238E27FC236}">
                <a16:creationId xmlns:a16="http://schemas.microsoft.com/office/drawing/2014/main" id="{0E35EA8E-DC10-177D-9295-319B69134F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14714" y="2076895"/>
            <a:ext cx="371359" cy="371359"/>
          </a:xfrm>
          <a:prstGeom prst="rect">
            <a:avLst/>
          </a:prstGeom>
        </p:spPr>
      </p:pic>
      <p:pic>
        <p:nvPicPr>
          <p:cNvPr id="53" name="Graphic 52" descr="Bear with solid fill">
            <a:extLst>
              <a:ext uri="{FF2B5EF4-FFF2-40B4-BE49-F238E27FC236}">
                <a16:creationId xmlns:a16="http://schemas.microsoft.com/office/drawing/2014/main" id="{0CB45D62-A659-CA58-0856-2E7C189539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5239" y="5013068"/>
            <a:ext cx="371359" cy="371359"/>
          </a:xfrm>
          <a:prstGeom prst="rect">
            <a:avLst/>
          </a:prstGeom>
        </p:spPr>
      </p:pic>
      <p:pic>
        <p:nvPicPr>
          <p:cNvPr id="54" name="Graphic 53" descr="Bull with solid fill">
            <a:extLst>
              <a:ext uri="{FF2B5EF4-FFF2-40B4-BE49-F238E27FC236}">
                <a16:creationId xmlns:a16="http://schemas.microsoft.com/office/drawing/2014/main" id="{8DA76001-9B20-77D2-F18D-07D321B4E45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92312" y="4387155"/>
            <a:ext cx="371359" cy="371359"/>
          </a:xfrm>
          <a:prstGeom prst="rect">
            <a:avLst/>
          </a:prstGeom>
        </p:spPr>
      </p:pic>
      <p:pic>
        <p:nvPicPr>
          <p:cNvPr id="55" name="Graphic 54" descr="Chat with solid fill">
            <a:extLst>
              <a:ext uri="{FF2B5EF4-FFF2-40B4-BE49-F238E27FC236}">
                <a16:creationId xmlns:a16="http://schemas.microsoft.com/office/drawing/2014/main" id="{7CF13E9C-84F2-4159-50B6-C2F8C1601B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3140" y="2623621"/>
            <a:ext cx="371359" cy="371359"/>
          </a:xfrm>
          <a:prstGeom prst="rect">
            <a:avLst/>
          </a:prstGeom>
        </p:spPr>
      </p:pic>
      <p:pic>
        <p:nvPicPr>
          <p:cNvPr id="56" name="Graphic 55" descr="Cloud with solid fill">
            <a:extLst>
              <a:ext uri="{FF2B5EF4-FFF2-40B4-BE49-F238E27FC236}">
                <a16:creationId xmlns:a16="http://schemas.microsoft.com/office/drawing/2014/main" id="{00F2B272-5F1F-7EB1-E1D5-6B9A3DD41DB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87907" y="3897138"/>
            <a:ext cx="371359" cy="371359"/>
          </a:xfrm>
          <a:prstGeom prst="rect">
            <a:avLst/>
          </a:prstGeom>
        </p:spPr>
      </p:pic>
      <p:pic>
        <p:nvPicPr>
          <p:cNvPr id="57" name="Graphic 56" descr="Deciduous tree with solid fill">
            <a:extLst>
              <a:ext uri="{FF2B5EF4-FFF2-40B4-BE49-F238E27FC236}">
                <a16:creationId xmlns:a16="http://schemas.microsoft.com/office/drawing/2014/main" id="{F1C64F35-3D92-182D-A545-4E560D26B8E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40017" y="1465724"/>
            <a:ext cx="371359" cy="371359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95489A1F-A79E-9CA8-1E0E-2AC031BD2C70}"/>
              </a:ext>
            </a:extLst>
          </p:cNvPr>
          <p:cNvGrpSpPr/>
          <p:nvPr/>
        </p:nvGrpSpPr>
        <p:grpSpPr>
          <a:xfrm>
            <a:off x="542410" y="2799312"/>
            <a:ext cx="2926080" cy="1259375"/>
            <a:chOff x="332936" y="2566211"/>
            <a:chExt cx="2926080" cy="125937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B9E41B1-C60F-EDAE-AEC3-A0BAD8C50D05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DD707A5-927E-89F3-6E0E-918025B5AC0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F5106AA-A727-A8B7-B9D8-3EA0459DF389}"/>
              </a:ext>
            </a:extLst>
          </p:cNvPr>
          <p:cNvGrpSpPr/>
          <p:nvPr/>
        </p:nvGrpSpPr>
        <p:grpSpPr>
          <a:xfrm>
            <a:off x="8719445" y="2799313"/>
            <a:ext cx="2926080" cy="1259375"/>
            <a:chOff x="8921977" y="1405170"/>
            <a:chExt cx="2926080" cy="1259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1DDF169-A418-7DE1-047F-3159E19C274D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D224C4A-C654-91F2-9F42-BF94DE41A3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4368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8986</TotalTime>
  <Words>375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Sixfold Windmill Wheel – Slide Template</vt:lpstr>
      <vt:lpstr>Sixfold Windmill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Sixfold Windmill Wheel</dc:title>
  <dc:creator>PresentationGO.com</dc:creator>
  <dc:description>© Copyright PresentationGO.com - Do not distribute or sale without written permission.</dc:description>
  <cp:lastModifiedBy>Christophe Barroche</cp:lastModifiedBy>
  <cp:revision>22</cp:revision>
  <dcterms:created xsi:type="dcterms:W3CDTF">2014-11-26T05:14:11Z</dcterms:created>
  <dcterms:modified xsi:type="dcterms:W3CDTF">2023-09-07T16:04:55Z</dcterms:modified>
  <cp:category>Charts &amp; Diagrams</cp:category>
</cp:coreProperties>
</file>