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550"/>
    <a:srgbClr val="C6ACD9"/>
    <a:srgbClr val="F16077"/>
    <a:srgbClr val="05ACC7"/>
    <a:srgbClr val="2B323B"/>
    <a:srgbClr val="EB1E42"/>
    <a:srgbClr val="FFDB55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58" d="100"/>
          <a:sy n="58" d="100"/>
        </p:scale>
        <p:origin x="108" y="9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81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32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Radiating Blades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C287491-9B74-895F-47D9-EC755A819D8A}"/>
              </a:ext>
            </a:extLst>
          </p:cNvPr>
          <p:cNvGrpSpPr/>
          <p:nvPr/>
        </p:nvGrpSpPr>
        <p:grpSpPr>
          <a:xfrm>
            <a:off x="1029448" y="4991785"/>
            <a:ext cx="2585670" cy="1021667"/>
            <a:chOff x="597475" y="4991785"/>
            <a:chExt cx="2585670" cy="102166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BBDD29-5C85-50DF-5D8D-B403A396FD17}"/>
                </a:ext>
              </a:extLst>
            </p:cNvPr>
            <p:cNvSpPr txBox="1"/>
            <p:nvPr/>
          </p:nvSpPr>
          <p:spPr>
            <a:xfrm>
              <a:off x="597475" y="4991785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05 -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5B691A-7247-5C62-4915-2E2DFC68688A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7C7269-1B6C-F52D-56E9-D279A5148BF9}"/>
              </a:ext>
            </a:extLst>
          </p:cNvPr>
          <p:cNvGrpSpPr/>
          <p:nvPr/>
        </p:nvGrpSpPr>
        <p:grpSpPr>
          <a:xfrm>
            <a:off x="1029448" y="1113461"/>
            <a:ext cx="2585670" cy="1021667"/>
            <a:chOff x="597475" y="1113461"/>
            <a:chExt cx="2585670" cy="102166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3C7AD9-4954-79C1-1FAD-BA0DFF6C1139}"/>
                </a:ext>
              </a:extLst>
            </p:cNvPr>
            <p:cNvSpPr txBox="1"/>
            <p:nvPr/>
          </p:nvSpPr>
          <p:spPr>
            <a:xfrm>
              <a:off x="597475" y="1113461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rgbClr val="F16077"/>
                  </a:solidFill>
                </a:rPr>
                <a:t>08 -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7F1774-0655-21F6-F8B9-1763831983F8}"/>
                </a:ext>
              </a:extLst>
            </p:cNvPr>
            <p:cNvSpPr txBox="1"/>
            <p:nvPr/>
          </p:nvSpPr>
          <p:spPr>
            <a:xfrm>
              <a:off x="597475" y="1488797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5B3665E-C9B6-6923-66D9-FB34CCC8F656}"/>
              </a:ext>
            </a:extLst>
          </p:cNvPr>
          <p:cNvGrpSpPr/>
          <p:nvPr/>
        </p:nvGrpSpPr>
        <p:grpSpPr>
          <a:xfrm>
            <a:off x="597475" y="2406236"/>
            <a:ext cx="2585670" cy="1021667"/>
            <a:chOff x="597475" y="2458393"/>
            <a:chExt cx="2585670" cy="102166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ECB9F7-0F45-8F61-01A0-64819C305568}"/>
                </a:ext>
              </a:extLst>
            </p:cNvPr>
            <p:cNvSpPr txBox="1"/>
            <p:nvPr/>
          </p:nvSpPr>
          <p:spPr>
            <a:xfrm>
              <a:off x="597475" y="2458393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rgbClr val="7030A0"/>
                  </a:solidFill>
                </a:rPr>
                <a:t>07 -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25ECE72-AD9B-06DC-3D59-8EF58913AC86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D5EC291-9048-E8DA-783B-B88A2F427B5F}"/>
              </a:ext>
            </a:extLst>
          </p:cNvPr>
          <p:cNvGrpSpPr/>
          <p:nvPr/>
        </p:nvGrpSpPr>
        <p:grpSpPr>
          <a:xfrm>
            <a:off x="597475" y="3699011"/>
            <a:ext cx="2585670" cy="1021667"/>
            <a:chOff x="597475" y="3592074"/>
            <a:chExt cx="2585670" cy="102166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4BFBAF-83E5-248E-9D0F-1F8DF5F6E96E}"/>
                </a:ext>
              </a:extLst>
            </p:cNvPr>
            <p:cNvSpPr txBox="1"/>
            <p:nvPr/>
          </p:nvSpPr>
          <p:spPr>
            <a:xfrm>
              <a:off x="597475" y="3592074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83CE22-48C7-DCB4-91DC-1883D38C080A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sp>
        <p:nvSpPr>
          <p:cNvPr id="36" name="Shape">
            <a:extLst>
              <a:ext uri="{FF2B5EF4-FFF2-40B4-BE49-F238E27FC236}">
                <a16:creationId xmlns:a16="http://schemas.microsoft.com/office/drawing/2014/main" id="{8A6F802A-2733-C79C-23E6-590C0EC816A3}"/>
              </a:ext>
            </a:extLst>
          </p:cNvPr>
          <p:cNvSpPr/>
          <p:nvPr/>
        </p:nvSpPr>
        <p:spPr>
          <a:xfrm>
            <a:off x="3531175" y="1068467"/>
            <a:ext cx="5129651" cy="5129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50" y="8699"/>
                </a:moveTo>
                <a:cubicBezTo>
                  <a:pt x="19884" y="8197"/>
                  <a:pt x="19043" y="8042"/>
                  <a:pt x="18240" y="8274"/>
                </a:cubicBezTo>
                <a:lnTo>
                  <a:pt x="18213" y="8282"/>
                </a:lnTo>
                <a:cubicBezTo>
                  <a:pt x="18103" y="7957"/>
                  <a:pt x="17973" y="7643"/>
                  <a:pt x="17822" y="7340"/>
                </a:cubicBezTo>
                <a:lnTo>
                  <a:pt x="17847" y="7326"/>
                </a:lnTo>
                <a:cubicBezTo>
                  <a:pt x="18577" y="6923"/>
                  <a:pt x="19064" y="6218"/>
                  <a:pt x="19180" y="5392"/>
                </a:cubicBezTo>
                <a:cubicBezTo>
                  <a:pt x="19296" y="4566"/>
                  <a:pt x="19025" y="3755"/>
                  <a:pt x="18435" y="3165"/>
                </a:cubicBezTo>
                <a:cubicBezTo>
                  <a:pt x="17845" y="2575"/>
                  <a:pt x="17033" y="2304"/>
                  <a:pt x="16208" y="2420"/>
                </a:cubicBezTo>
                <a:cubicBezTo>
                  <a:pt x="15382" y="2536"/>
                  <a:pt x="14677" y="3023"/>
                  <a:pt x="14274" y="3753"/>
                </a:cubicBezTo>
                <a:lnTo>
                  <a:pt x="14260" y="3776"/>
                </a:lnTo>
                <a:cubicBezTo>
                  <a:pt x="13957" y="3627"/>
                  <a:pt x="13643" y="3495"/>
                  <a:pt x="13318" y="3385"/>
                </a:cubicBezTo>
                <a:lnTo>
                  <a:pt x="13326" y="3360"/>
                </a:lnTo>
                <a:cubicBezTo>
                  <a:pt x="13558" y="2557"/>
                  <a:pt x="13403" y="1716"/>
                  <a:pt x="12901" y="1050"/>
                </a:cubicBezTo>
                <a:cubicBezTo>
                  <a:pt x="12400" y="383"/>
                  <a:pt x="11633" y="0"/>
                  <a:pt x="10800" y="0"/>
                </a:cubicBezTo>
                <a:cubicBezTo>
                  <a:pt x="9967" y="0"/>
                  <a:pt x="9200" y="381"/>
                  <a:pt x="8699" y="1050"/>
                </a:cubicBezTo>
                <a:cubicBezTo>
                  <a:pt x="8197" y="1716"/>
                  <a:pt x="8042" y="2557"/>
                  <a:pt x="8274" y="3360"/>
                </a:cubicBezTo>
                <a:lnTo>
                  <a:pt x="8282" y="3385"/>
                </a:lnTo>
                <a:cubicBezTo>
                  <a:pt x="7957" y="3495"/>
                  <a:pt x="7643" y="3627"/>
                  <a:pt x="7340" y="3776"/>
                </a:cubicBezTo>
                <a:lnTo>
                  <a:pt x="7326" y="3753"/>
                </a:lnTo>
                <a:cubicBezTo>
                  <a:pt x="6923" y="3023"/>
                  <a:pt x="6218" y="2536"/>
                  <a:pt x="5392" y="2420"/>
                </a:cubicBezTo>
                <a:cubicBezTo>
                  <a:pt x="4567" y="2304"/>
                  <a:pt x="3755" y="2575"/>
                  <a:pt x="3165" y="3165"/>
                </a:cubicBezTo>
                <a:cubicBezTo>
                  <a:pt x="2575" y="3755"/>
                  <a:pt x="2304" y="4566"/>
                  <a:pt x="2420" y="5392"/>
                </a:cubicBezTo>
                <a:cubicBezTo>
                  <a:pt x="2536" y="6218"/>
                  <a:pt x="3023" y="6923"/>
                  <a:pt x="3753" y="7326"/>
                </a:cubicBezTo>
                <a:lnTo>
                  <a:pt x="3778" y="7340"/>
                </a:lnTo>
                <a:cubicBezTo>
                  <a:pt x="3629" y="7643"/>
                  <a:pt x="3497" y="7957"/>
                  <a:pt x="3387" y="8282"/>
                </a:cubicBezTo>
                <a:lnTo>
                  <a:pt x="3360" y="8274"/>
                </a:lnTo>
                <a:cubicBezTo>
                  <a:pt x="2557" y="8042"/>
                  <a:pt x="1716" y="8197"/>
                  <a:pt x="1050" y="8699"/>
                </a:cubicBezTo>
                <a:cubicBezTo>
                  <a:pt x="383" y="9200"/>
                  <a:pt x="0" y="9967"/>
                  <a:pt x="0" y="10800"/>
                </a:cubicBezTo>
                <a:lnTo>
                  <a:pt x="0" y="10800"/>
                </a:lnTo>
                <a:cubicBezTo>
                  <a:pt x="0" y="11633"/>
                  <a:pt x="381" y="12400"/>
                  <a:pt x="1050" y="12901"/>
                </a:cubicBezTo>
                <a:cubicBezTo>
                  <a:pt x="1514" y="13249"/>
                  <a:pt x="2062" y="13432"/>
                  <a:pt x="2622" y="13432"/>
                </a:cubicBezTo>
                <a:cubicBezTo>
                  <a:pt x="2868" y="13432"/>
                  <a:pt x="3116" y="13397"/>
                  <a:pt x="3360" y="13328"/>
                </a:cubicBezTo>
                <a:lnTo>
                  <a:pt x="3389" y="13320"/>
                </a:lnTo>
                <a:cubicBezTo>
                  <a:pt x="3499" y="13644"/>
                  <a:pt x="3631" y="13959"/>
                  <a:pt x="3780" y="14262"/>
                </a:cubicBezTo>
                <a:lnTo>
                  <a:pt x="3753" y="14277"/>
                </a:lnTo>
                <a:cubicBezTo>
                  <a:pt x="3023" y="14680"/>
                  <a:pt x="2536" y="15386"/>
                  <a:pt x="2420" y="16212"/>
                </a:cubicBezTo>
                <a:cubicBezTo>
                  <a:pt x="2304" y="17037"/>
                  <a:pt x="2575" y="17849"/>
                  <a:pt x="3165" y="18439"/>
                </a:cubicBezTo>
                <a:cubicBezTo>
                  <a:pt x="3664" y="18938"/>
                  <a:pt x="4325" y="19210"/>
                  <a:pt x="5017" y="19210"/>
                </a:cubicBezTo>
                <a:cubicBezTo>
                  <a:pt x="5141" y="19210"/>
                  <a:pt x="5266" y="19202"/>
                  <a:pt x="5392" y="19182"/>
                </a:cubicBezTo>
                <a:cubicBezTo>
                  <a:pt x="6218" y="19066"/>
                  <a:pt x="6923" y="18579"/>
                  <a:pt x="7326" y="17849"/>
                </a:cubicBezTo>
                <a:lnTo>
                  <a:pt x="7342" y="17820"/>
                </a:lnTo>
                <a:cubicBezTo>
                  <a:pt x="7645" y="17969"/>
                  <a:pt x="7959" y="18101"/>
                  <a:pt x="8284" y="18209"/>
                </a:cubicBezTo>
                <a:lnTo>
                  <a:pt x="8274" y="18240"/>
                </a:lnTo>
                <a:cubicBezTo>
                  <a:pt x="8042" y="19043"/>
                  <a:pt x="8197" y="19884"/>
                  <a:pt x="8699" y="20550"/>
                </a:cubicBezTo>
                <a:cubicBezTo>
                  <a:pt x="9200" y="21217"/>
                  <a:pt x="9967" y="21600"/>
                  <a:pt x="10800" y="21600"/>
                </a:cubicBezTo>
                <a:cubicBezTo>
                  <a:pt x="11633" y="21600"/>
                  <a:pt x="12400" y="21219"/>
                  <a:pt x="12901" y="20550"/>
                </a:cubicBezTo>
                <a:cubicBezTo>
                  <a:pt x="13403" y="19884"/>
                  <a:pt x="13558" y="19043"/>
                  <a:pt x="13326" y="18240"/>
                </a:cubicBezTo>
                <a:lnTo>
                  <a:pt x="13316" y="18209"/>
                </a:lnTo>
                <a:cubicBezTo>
                  <a:pt x="13641" y="18099"/>
                  <a:pt x="13955" y="17969"/>
                  <a:pt x="14258" y="17820"/>
                </a:cubicBezTo>
                <a:lnTo>
                  <a:pt x="14274" y="17849"/>
                </a:lnTo>
                <a:cubicBezTo>
                  <a:pt x="14677" y="18579"/>
                  <a:pt x="15382" y="19066"/>
                  <a:pt x="16208" y="19182"/>
                </a:cubicBezTo>
                <a:cubicBezTo>
                  <a:pt x="16334" y="19200"/>
                  <a:pt x="16459" y="19210"/>
                  <a:pt x="16583" y="19210"/>
                </a:cubicBezTo>
                <a:cubicBezTo>
                  <a:pt x="17275" y="19210"/>
                  <a:pt x="17934" y="18938"/>
                  <a:pt x="18435" y="18439"/>
                </a:cubicBezTo>
                <a:cubicBezTo>
                  <a:pt x="19025" y="17849"/>
                  <a:pt x="19296" y="17037"/>
                  <a:pt x="19180" y="16212"/>
                </a:cubicBezTo>
                <a:cubicBezTo>
                  <a:pt x="19064" y="15386"/>
                  <a:pt x="18577" y="14680"/>
                  <a:pt x="17847" y="14277"/>
                </a:cubicBezTo>
                <a:lnTo>
                  <a:pt x="17820" y="14262"/>
                </a:lnTo>
                <a:cubicBezTo>
                  <a:pt x="17969" y="13959"/>
                  <a:pt x="18101" y="13644"/>
                  <a:pt x="18211" y="13320"/>
                </a:cubicBezTo>
                <a:lnTo>
                  <a:pt x="18240" y="13328"/>
                </a:lnTo>
                <a:cubicBezTo>
                  <a:pt x="18484" y="13399"/>
                  <a:pt x="18732" y="13432"/>
                  <a:pt x="18978" y="13432"/>
                </a:cubicBezTo>
                <a:cubicBezTo>
                  <a:pt x="19538" y="13432"/>
                  <a:pt x="20086" y="13251"/>
                  <a:pt x="20550" y="12901"/>
                </a:cubicBezTo>
                <a:cubicBezTo>
                  <a:pt x="21217" y="12400"/>
                  <a:pt x="21600" y="11633"/>
                  <a:pt x="21600" y="10800"/>
                </a:cubicBezTo>
                <a:lnTo>
                  <a:pt x="21600" y="10800"/>
                </a:lnTo>
                <a:cubicBezTo>
                  <a:pt x="21600" y="9965"/>
                  <a:pt x="21217" y="9200"/>
                  <a:pt x="20550" y="869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9F7CE2C-2984-AA5D-6C66-AB420B6CF712}"/>
              </a:ext>
            </a:extLst>
          </p:cNvPr>
          <p:cNvSpPr/>
          <p:nvPr/>
        </p:nvSpPr>
        <p:spPr>
          <a:xfrm>
            <a:off x="5557267" y="3808826"/>
            <a:ext cx="1076565" cy="2303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21450"/>
                </a:moveTo>
                <a:lnTo>
                  <a:pt x="9434" y="21450"/>
                </a:lnTo>
                <a:cubicBezTo>
                  <a:pt x="3159" y="21450"/>
                  <a:pt x="-1366" y="18255"/>
                  <a:pt x="377" y="15051"/>
                </a:cubicBezTo>
                <a:lnTo>
                  <a:pt x="3167" y="9913"/>
                </a:lnTo>
                <a:lnTo>
                  <a:pt x="8305" y="450"/>
                </a:lnTo>
                <a:cubicBezTo>
                  <a:pt x="8632" y="-150"/>
                  <a:pt x="10236" y="-150"/>
                  <a:pt x="10563" y="450"/>
                </a:cubicBezTo>
                <a:lnTo>
                  <a:pt x="15701" y="9913"/>
                </a:lnTo>
                <a:lnTo>
                  <a:pt x="18491" y="15051"/>
                </a:lnTo>
                <a:cubicBezTo>
                  <a:pt x="20234" y="18255"/>
                  <a:pt x="15709" y="21450"/>
                  <a:pt x="9434" y="21450"/>
                </a:cubicBezTo>
                <a:lnTo>
                  <a:pt x="9434" y="214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46D01D7-DF74-DBE0-4EAF-57F6F3CAF648}"/>
              </a:ext>
            </a:extLst>
          </p:cNvPr>
          <p:cNvSpPr/>
          <p:nvPr/>
        </p:nvSpPr>
        <p:spPr>
          <a:xfrm>
            <a:off x="5557267" y="1157167"/>
            <a:ext cx="1076564" cy="2303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0"/>
                </a:moveTo>
                <a:lnTo>
                  <a:pt x="9434" y="0"/>
                </a:lnTo>
                <a:cubicBezTo>
                  <a:pt x="15709" y="0"/>
                  <a:pt x="20234" y="3195"/>
                  <a:pt x="18491" y="6399"/>
                </a:cubicBezTo>
                <a:lnTo>
                  <a:pt x="15701" y="11537"/>
                </a:lnTo>
                <a:lnTo>
                  <a:pt x="10563" y="21000"/>
                </a:lnTo>
                <a:cubicBezTo>
                  <a:pt x="10236" y="21600"/>
                  <a:pt x="8632" y="21600"/>
                  <a:pt x="8305" y="21000"/>
                </a:cubicBezTo>
                <a:lnTo>
                  <a:pt x="3167" y="11537"/>
                </a:lnTo>
                <a:lnTo>
                  <a:pt x="377" y="6399"/>
                </a:lnTo>
                <a:cubicBezTo>
                  <a:pt x="-1366" y="3195"/>
                  <a:pt x="3159" y="0"/>
                  <a:pt x="9434" y="0"/>
                </a:cubicBezTo>
                <a:lnTo>
                  <a:pt x="9434" y="0"/>
                </a:lnTo>
                <a:close/>
              </a:path>
            </a:pathLst>
          </a:custGeom>
          <a:solidFill>
            <a:srgbClr val="05AC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A2199C5-C05A-0DEB-6330-27F0893CF2D3}"/>
              </a:ext>
            </a:extLst>
          </p:cNvPr>
          <p:cNvSpPr/>
          <p:nvPr/>
        </p:nvSpPr>
        <p:spPr>
          <a:xfrm>
            <a:off x="3619875" y="3094559"/>
            <a:ext cx="2303629" cy="1076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8" extrusionOk="0">
                <a:moveTo>
                  <a:pt x="0" y="9434"/>
                </a:moveTo>
                <a:lnTo>
                  <a:pt x="0" y="9434"/>
                </a:lnTo>
                <a:cubicBezTo>
                  <a:pt x="0" y="3159"/>
                  <a:pt x="3195" y="-1366"/>
                  <a:pt x="6399" y="377"/>
                </a:cubicBezTo>
                <a:lnTo>
                  <a:pt x="11537" y="3167"/>
                </a:lnTo>
                <a:lnTo>
                  <a:pt x="21000" y="8305"/>
                </a:lnTo>
                <a:cubicBezTo>
                  <a:pt x="21600" y="8632"/>
                  <a:pt x="21600" y="10236"/>
                  <a:pt x="21000" y="10563"/>
                </a:cubicBezTo>
                <a:lnTo>
                  <a:pt x="11537" y="15701"/>
                </a:lnTo>
                <a:lnTo>
                  <a:pt x="6399" y="18491"/>
                </a:lnTo>
                <a:cubicBezTo>
                  <a:pt x="3195" y="20234"/>
                  <a:pt x="0" y="15709"/>
                  <a:pt x="0" y="9434"/>
                </a:cubicBezTo>
                <a:lnTo>
                  <a:pt x="0" y="9434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96260DC-713F-A8E3-0BCD-C9E6BD2C768F}"/>
              </a:ext>
            </a:extLst>
          </p:cNvPr>
          <p:cNvSpPr/>
          <p:nvPr/>
        </p:nvSpPr>
        <p:spPr>
          <a:xfrm>
            <a:off x="6271534" y="3094559"/>
            <a:ext cx="2303629" cy="10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3" extrusionOk="0">
                <a:moveTo>
                  <a:pt x="21450" y="9429"/>
                </a:moveTo>
                <a:lnTo>
                  <a:pt x="21450" y="9429"/>
                </a:lnTo>
                <a:cubicBezTo>
                  <a:pt x="21450" y="15704"/>
                  <a:pt x="18255" y="20229"/>
                  <a:pt x="15051" y="18486"/>
                </a:cubicBezTo>
                <a:lnTo>
                  <a:pt x="9913" y="15704"/>
                </a:lnTo>
                <a:lnTo>
                  <a:pt x="450" y="10566"/>
                </a:lnTo>
                <a:cubicBezTo>
                  <a:pt x="-150" y="10239"/>
                  <a:pt x="-150" y="8635"/>
                  <a:pt x="450" y="8308"/>
                </a:cubicBezTo>
                <a:lnTo>
                  <a:pt x="9913" y="3170"/>
                </a:lnTo>
                <a:lnTo>
                  <a:pt x="15051" y="380"/>
                </a:lnTo>
                <a:cubicBezTo>
                  <a:pt x="18251" y="-1371"/>
                  <a:pt x="21450" y="3154"/>
                  <a:pt x="21450" y="9429"/>
                </a:cubicBezTo>
                <a:lnTo>
                  <a:pt x="21450" y="94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8E63010D-D876-E860-2F94-A3A5BFFE11D5}"/>
              </a:ext>
            </a:extLst>
          </p:cNvPr>
          <p:cNvSpPr/>
          <p:nvPr/>
        </p:nvSpPr>
        <p:spPr>
          <a:xfrm>
            <a:off x="6201508" y="3738801"/>
            <a:ext cx="1806294" cy="1806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8494" y="18496"/>
                </a:moveTo>
                <a:lnTo>
                  <a:pt x="18494" y="18496"/>
                </a:lnTo>
                <a:cubicBezTo>
                  <a:pt x="15656" y="21335"/>
                  <a:pt x="10885" y="20665"/>
                  <a:pt x="8943" y="17145"/>
                </a:cubicBezTo>
                <a:lnTo>
                  <a:pt x="5832" y="11504"/>
                </a:lnTo>
                <a:lnTo>
                  <a:pt x="99" y="1118"/>
                </a:lnTo>
                <a:cubicBezTo>
                  <a:pt x="-268" y="458"/>
                  <a:pt x="460" y="-265"/>
                  <a:pt x="1120" y="96"/>
                </a:cubicBezTo>
                <a:lnTo>
                  <a:pt x="11503" y="5832"/>
                </a:lnTo>
                <a:lnTo>
                  <a:pt x="17143" y="8943"/>
                </a:lnTo>
                <a:cubicBezTo>
                  <a:pt x="20657" y="10881"/>
                  <a:pt x="21332" y="15652"/>
                  <a:pt x="18494" y="18496"/>
                </a:cubicBezTo>
                <a:lnTo>
                  <a:pt x="18494" y="184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07403FE7-389B-59AB-9278-441A4E3AAC05}"/>
              </a:ext>
            </a:extLst>
          </p:cNvPr>
          <p:cNvSpPr/>
          <p:nvPr/>
        </p:nvSpPr>
        <p:spPr>
          <a:xfrm>
            <a:off x="4184753" y="1722045"/>
            <a:ext cx="1806294" cy="1806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767" y="1769"/>
                </a:moveTo>
                <a:lnTo>
                  <a:pt x="1767" y="1769"/>
                </a:lnTo>
                <a:cubicBezTo>
                  <a:pt x="4605" y="-1070"/>
                  <a:pt x="9376" y="-400"/>
                  <a:pt x="11318" y="3120"/>
                </a:cubicBezTo>
                <a:lnTo>
                  <a:pt x="14429" y="8761"/>
                </a:lnTo>
                <a:lnTo>
                  <a:pt x="20162" y="19147"/>
                </a:lnTo>
                <a:cubicBezTo>
                  <a:pt x="20529" y="19807"/>
                  <a:pt x="19801" y="20530"/>
                  <a:pt x="19141" y="20169"/>
                </a:cubicBezTo>
                <a:lnTo>
                  <a:pt x="8758" y="14433"/>
                </a:lnTo>
                <a:lnTo>
                  <a:pt x="3118" y="11322"/>
                </a:lnTo>
                <a:cubicBezTo>
                  <a:pt x="-396" y="9384"/>
                  <a:pt x="-1071" y="4613"/>
                  <a:pt x="1767" y="1769"/>
                </a:cubicBezTo>
                <a:lnTo>
                  <a:pt x="1767" y="1769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D94B3B4-DEB8-89B2-BE89-89ECEC2A55C6}"/>
              </a:ext>
            </a:extLst>
          </p:cNvPr>
          <p:cNvSpPr/>
          <p:nvPr/>
        </p:nvSpPr>
        <p:spPr>
          <a:xfrm>
            <a:off x="4184753" y="3738801"/>
            <a:ext cx="1806266" cy="180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769" y="18494"/>
                </a:moveTo>
                <a:lnTo>
                  <a:pt x="1769" y="18494"/>
                </a:lnTo>
                <a:cubicBezTo>
                  <a:pt x="-1070" y="15656"/>
                  <a:pt x="-400" y="10885"/>
                  <a:pt x="3120" y="8943"/>
                </a:cubicBezTo>
                <a:lnTo>
                  <a:pt x="8761" y="5832"/>
                </a:lnTo>
                <a:lnTo>
                  <a:pt x="19147" y="99"/>
                </a:lnTo>
                <a:cubicBezTo>
                  <a:pt x="19807" y="-268"/>
                  <a:pt x="20530" y="460"/>
                  <a:pt x="20169" y="1120"/>
                </a:cubicBezTo>
                <a:lnTo>
                  <a:pt x="14433" y="11503"/>
                </a:lnTo>
                <a:lnTo>
                  <a:pt x="11322" y="17143"/>
                </a:lnTo>
                <a:cubicBezTo>
                  <a:pt x="9384" y="20657"/>
                  <a:pt x="4613" y="21332"/>
                  <a:pt x="1769" y="18494"/>
                </a:cubicBezTo>
                <a:lnTo>
                  <a:pt x="1769" y="184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40530160-9C20-1DA5-3805-076E6DD41B5C}"/>
              </a:ext>
            </a:extLst>
          </p:cNvPr>
          <p:cNvSpPr/>
          <p:nvPr/>
        </p:nvSpPr>
        <p:spPr>
          <a:xfrm>
            <a:off x="6201508" y="1722045"/>
            <a:ext cx="1806266" cy="18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8496" y="1767"/>
                </a:moveTo>
                <a:lnTo>
                  <a:pt x="18496" y="1767"/>
                </a:lnTo>
                <a:cubicBezTo>
                  <a:pt x="21335" y="4605"/>
                  <a:pt x="20665" y="9376"/>
                  <a:pt x="17145" y="11318"/>
                </a:cubicBezTo>
                <a:lnTo>
                  <a:pt x="11504" y="14429"/>
                </a:lnTo>
                <a:lnTo>
                  <a:pt x="1118" y="20162"/>
                </a:lnTo>
                <a:cubicBezTo>
                  <a:pt x="458" y="20529"/>
                  <a:pt x="-265" y="19801"/>
                  <a:pt x="96" y="19141"/>
                </a:cubicBezTo>
                <a:lnTo>
                  <a:pt x="5832" y="8758"/>
                </a:lnTo>
                <a:lnTo>
                  <a:pt x="8943" y="3118"/>
                </a:lnTo>
                <a:cubicBezTo>
                  <a:pt x="10886" y="-395"/>
                  <a:pt x="15657" y="-1071"/>
                  <a:pt x="18496" y="1767"/>
                </a:cubicBezTo>
                <a:lnTo>
                  <a:pt x="18496" y="1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72" name="Graphic 71" descr="Alarm Ringing with solid fill">
            <a:extLst>
              <a:ext uri="{FF2B5EF4-FFF2-40B4-BE49-F238E27FC236}">
                <a16:creationId xmlns:a16="http://schemas.microsoft.com/office/drawing/2014/main" id="{B8CA8A7B-6B0F-D096-42D4-888E6231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1292" y="1931120"/>
            <a:ext cx="612902" cy="612902"/>
          </a:xfrm>
          <a:prstGeom prst="rect">
            <a:avLst/>
          </a:prstGeom>
        </p:spPr>
      </p:pic>
      <p:pic>
        <p:nvPicPr>
          <p:cNvPr id="73" name="Graphic 72" descr="Bear with solid fill">
            <a:extLst>
              <a:ext uri="{FF2B5EF4-FFF2-40B4-BE49-F238E27FC236}">
                <a16:creationId xmlns:a16="http://schemas.microsoft.com/office/drawing/2014/main" id="{F6415CBB-4D05-027E-0163-7DF3E3535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1292" y="4720678"/>
            <a:ext cx="612902" cy="612902"/>
          </a:xfrm>
          <a:prstGeom prst="rect">
            <a:avLst/>
          </a:prstGeom>
        </p:spPr>
      </p:pic>
      <p:pic>
        <p:nvPicPr>
          <p:cNvPr id="74" name="Graphic 73" descr="Brainstorm with solid fill">
            <a:extLst>
              <a:ext uri="{FF2B5EF4-FFF2-40B4-BE49-F238E27FC236}">
                <a16:creationId xmlns:a16="http://schemas.microsoft.com/office/drawing/2014/main" id="{1207F7AA-0A8E-1E31-F0B2-05583298B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1264" y="1931120"/>
            <a:ext cx="612902" cy="612902"/>
          </a:xfrm>
          <a:prstGeom prst="rect">
            <a:avLst/>
          </a:prstGeom>
        </p:spPr>
      </p:pic>
      <p:pic>
        <p:nvPicPr>
          <p:cNvPr id="75" name="Graphic 74" descr="Bull with solid fill">
            <a:extLst>
              <a:ext uri="{FF2B5EF4-FFF2-40B4-BE49-F238E27FC236}">
                <a16:creationId xmlns:a16="http://schemas.microsoft.com/office/drawing/2014/main" id="{0862190F-FEE2-A55F-DE67-074164D64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45962" y="4720678"/>
            <a:ext cx="612902" cy="612902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4CD201CA-9988-DC51-064C-A0A93994C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60146" y="3326841"/>
            <a:ext cx="612902" cy="612902"/>
          </a:xfrm>
          <a:prstGeom prst="rect">
            <a:avLst/>
          </a:prstGeom>
        </p:spPr>
      </p:pic>
      <p:pic>
        <p:nvPicPr>
          <p:cNvPr id="77" name="Graphic 76" descr="Cloud with solid fill">
            <a:extLst>
              <a:ext uri="{FF2B5EF4-FFF2-40B4-BE49-F238E27FC236}">
                <a16:creationId xmlns:a16="http://schemas.microsoft.com/office/drawing/2014/main" id="{F0D81F91-CF9F-28CD-4760-9A98BA78E6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21398" y="3326841"/>
            <a:ext cx="612902" cy="612902"/>
          </a:xfrm>
          <a:prstGeom prst="rect">
            <a:avLst/>
          </a:prstGeom>
        </p:spPr>
      </p:pic>
      <p:pic>
        <p:nvPicPr>
          <p:cNvPr id="78" name="Graphic 77" descr="Deciduous tree with solid fill">
            <a:extLst>
              <a:ext uri="{FF2B5EF4-FFF2-40B4-BE49-F238E27FC236}">
                <a16:creationId xmlns:a16="http://schemas.microsoft.com/office/drawing/2014/main" id="{C9EB9EE4-F02B-F0D1-DABC-00A04020F6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89549" y="1380582"/>
            <a:ext cx="612902" cy="612902"/>
          </a:xfrm>
          <a:prstGeom prst="rect">
            <a:avLst/>
          </a:prstGeom>
        </p:spPr>
      </p:pic>
      <p:pic>
        <p:nvPicPr>
          <p:cNvPr id="79" name="Graphic 78" descr="Diamond with solid fill">
            <a:extLst>
              <a:ext uri="{FF2B5EF4-FFF2-40B4-BE49-F238E27FC236}">
                <a16:creationId xmlns:a16="http://schemas.microsoft.com/office/drawing/2014/main" id="{6D421DCB-0E5A-A873-F836-09B5DB22EC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89549" y="5281447"/>
            <a:ext cx="612902" cy="612902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07FDE8CC-8D3F-4C84-7E92-6256E3C8D8FC}"/>
              </a:ext>
            </a:extLst>
          </p:cNvPr>
          <p:cNvGrpSpPr/>
          <p:nvPr/>
        </p:nvGrpSpPr>
        <p:grpSpPr>
          <a:xfrm>
            <a:off x="8575163" y="4991785"/>
            <a:ext cx="2585670" cy="1021667"/>
            <a:chOff x="597475" y="4991785"/>
            <a:chExt cx="2585670" cy="102166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141BF95-E739-F127-7212-28F9969EB009}"/>
                </a:ext>
              </a:extLst>
            </p:cNvPr>
            <p:cNvSpPr txBox="1"/>
            <p:nvPr/>
          </p:nvSpPr>
          <p:spPr>
            <a:xfrm>
              <a:off x="597475" y="4991785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D9A663B-8C18-C4F3-9BF9-D6EB986EE012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3DE5771-1EBA-5BB0-C1A1-BB6664A52DB5}"/>
              </a:ext>
            </a:extLst>
          </p:cNvPr>
          <p:cNvGrpSpPr/>
          <p:nvPr/>
        </p:nvGrpSpPr>
        <p:grpSpPr>
          <a:xfrm>
            <a:off x="8575163" y="1113461"/>
            <a:ext cx="2585670" cy="1021667"/>
            <a:chOff x="8575163" y="1113461"/>
            <a:chExt cx="2585670" cy="102166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550526-7362-AEAA-4416-9B7EBF165E54}"/>
                </a:ext>
              </a:extLst>
            </p:cNvPr>
            <p:cNvSpPr txBox="1"/>
            <p:nvPr/>
          </p:nvSpPr>
          <p:spPr>
            <a:xfrm>
              <a:off x="8575163" y="1113461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rgbClr val="024550"/>
                  </a:solidFill>
                </a:rPr>
                <a:t>01 - 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8FEF898-B245-297B-463D-96055F5C613E}"/>
                </a:ext>
              </a:extLst>
            </p:cNvPr>
            <p:cNvSpPr txBox="1"/>
            <p:nvPr/>
          </p:nvSpPr>
          <p:spPr>
            <a:xfrm>
              <a:off x="8575163" y="1488797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0868BD5-107A-CFA5-CEBB-84F061BBA9AA}"/>
              </a:ext>
            </a:extLst>
          </p:cNvPr>
          <p:cNvGrpSpPr/>
          <p:nvPr/>
        </p:nvGrpSpPr>
        <p:grpSpPr>
          <a:xfrm>
            <a:off x="9004351" y="2406236"/>
            <a:ext cx="2585670" cy="1021667"/>
            <a:chOff x="597475" y="2458393"/>
            <a:chExt cx="2585670" cy="102166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5AADA93-4974-33B6-667D-B64BDA5C5885}"/>
                </a:ext>
              </a:extLst>
            </p:cNvPr>
            <p:cNvSpPr txBox="1"/>
            <p:nvPr/>
          </p:nvSpPr>
          <p:spPr>
            <a:xfrm>
              <a:off x="597475" y="2458393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D5EA303-6794-22B7-4846-AC6263B61F05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2F7C810-92C7-E327-A16B-992DFAF18012}"/>
              </a:ext>
            </a:extLst>
          </p:cNvPr>
          <p:cNvGrpSpPr/>
          <p:nvPr/>
        </p:nvGrpSpPr>
        <p:grpSpPr>
          <a:xfrm>
            <a:off x="9004351" y="3699011"/>
            <a:ext cx="2585670" cy="1021667"/>
            <a:chOff x="597475" y="3592074"/>
            <a:chExt cx="2585670" cy="10216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8CBB27F-571D-5220-A710-2ACF975FDB47}"/>
                </a:ext>
              </a:extLst>
            </p:cNvPr>
            <p:cNvSpPr txBox="1"/>
            <p:nvPr/>
          </p:nvSpPr>
          <p:spPr>
            <a:xfrm>
              <a:off x="597475" y="3592074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B45CC42-6476-B2B6-12D5-E2F644276E58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465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Radiating Blades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C287491-9B74-895F-47D9-EC755A819D8A}"/>
              </a:ext>
            </a:extLst>
          </p:cNvPr>
          <p:cNvGrpSpPr/>
          <p:nvPr/>
        </p:nvGrpSpPr>
        <p:grpSpPr>
          <a:xfrm>
            <a:off x="1029448" y="4991785"/>
            <a:ext cx="2585670" cy="1021667"/>
            <a:chOff x="597475" y="4991785"/>
            <a:chExt cx="2585670" cy="102166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BBDD29-5C85-50DF-5D8D-B403A396FD17}"/>
                </a:ext>
              </a:extLst>
            </p:cNvPr>
            <p:cNvSpPr txBox="1"/>
            <p:nvPr/>
          </p:nvSpPr>
          <p:spPr>
            <a:xfrm>
              <a:off x="597475" y="4991785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5B691A-7247-5C62-4915-2E2DFC68688A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7C7269-1B6C-F52D-56E9-D279A5148BF9}"/>
              </a:ext>
            </a:extLst>
          </p:cNvPr>
          <p:cNvGrpSpPr/>
          <p:nvPr/>
        </p:nvGrpSpPr>
        <p:grpSpPr>
          <a:xfrm>
            <a:off x="1029448" y="1113461"/>
            <a:ext cx="2585670" cy="1021667"/>
            <a:chOff x="597475" y="1113461"/>
            <a:chExt cx="2585670" cy="102166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3C7AD9-4954-79C1-1FAD-BA0DFF6C1139}"/>
                </a:ext>
              </a:extLst>
            </p:cNvPr>
            <p:cNvSpPr txBox="1"/>
            <p:nvPr/>
          </p:nvSpPr>
          <p:spPr>
            <a:xfrm>
              <a:off x="597475" y="1113461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rgbClr val="F16077"/>
                  </a:solidFill>
                </a:rPr>
                <a:t>08 -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7F1774-0655-21F6-F8B9-1763831983F8}"/>
                </a:ext>
              </a:extLst>
            </p:cNvPr>
            <p:cNvSpPr txBox="1"/>
            <p:nvPr/>
          </p:nvSpPr>
          <p:spPr>
            <a:xfrm>
              <a:off x="597475" y="1488797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5B3665E-C9B6-6923-66D9-FB34CCC8F656}"/>
              </a:ext>
            </a:extLst>
          </p:cNvPr>
          <p:cNvGrpSpPr/>
          <p:nvPr/>
        </p:nvGrpSpPr>
        <p:grpSpPr>
          <a:xfrm>
            <a:off x="597475" y="2406236"/>
            <a:ext cx="2585670" cy="1021667"/>
            <a:chOff x="597475" y="2458393"/>
            <a:chExt cx="2585670" cy="102166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ECB9F7-0F45-8F61-01A0-64819C305568}"/>
                </a:ext>
              </a:extLst>
            </p:cNvPr>
            <p:cNvSpPr txBox="1"/>
            <p:nvPr/>
          </p:nvSpPr>
          <p:spPr>
            <a:xfrm>
              <a:off x="597475" y="2458393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rgbClr val="C6ACD9"/>
                  </a:solidFill>
                </a:rPr>
                <a:t>07 -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25ECE72-AD9B-06DC-3D59-8EF58913AC86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D5EC291-9048-E8DA-783B-B88A2F427B5F}"/>
              </a:ext>
            </a:extLst>
          </p:cNvPr>
          <p:cNvGrpSpPr/>
          <p:nvPr/>
        </p:nvGrpSpPr>
        <p:grpSpPr>
          <a:xfrm>
            <a:off x="597475" y="3699011"/>
            <a:ext cx="2585670" cy="1021667"/>
            <a:chOff x="597475" y="3592074"/>
            <a:chExt cx="2585670" cy="102166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4BFBAF-83E5-248E-9D0F-1F8DF5F6E96E}"/>
                </a:ext>
              </a:extLst>
            </p:cNvPr>
            <p:cNvSpPr txBox="1"/>
            <p:nvPr/>
          </p:nvSpPr>
          <p:spPr>
            <a:xfrm>
              <a:off x="597475" y="3592074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83CE22-48C7-DCB4-91DC-1883D38C080A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sp>
        <p:nvSpPr>
          <p:cNvPr id="36" name="Shape">
            <a:extLst>
              <a:ext uri="{FF2B5EF4-FFF2-40B4-BE49-F238E27FC236}">
                <a16:creationId xmlns:a16="http://schemas.microsoft.com/office/drawing/2014/main" id="{8A6F802A-2733-C79C-23E6-590C0EC816A3}"/>
              </a:ext>
            </a:extLst>
          </p:cNvPr>
          <p:cNvSpPr/>
          <p:nvPr/>
        </p:nvSpPr>
        <p:spPr>
          <a:xfrm>
            <a:off x="3531175" y="1068467"/>
            <a:ext cx="5129651" cy="5129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50" y="8699"/>
                </a:moveTo>
                <a:cubicBezTo>
                  <a:pt x="19884" y="8197"/>
                  <a:pt x="19043" y="8042"/>
                  <a:pt x="18240" y="8274"/>
                </a:cubicBezTo>
                <a:lnTo>
                  <a:pt x="18213" y="8282"/>
                </a:lnTo>
                <a:cubicBezTo>
                  <a:pt x="18103" y="7957"/>
                  <a:pt x="17973" y="7643"/>
                  <a:pt x="17822" y="7340"/>
                </a:cubicBezTo>
                <a:lnTo>
                  <a:pt x="17847" y="7326"/>
                </a:lnTo>
                <a:cubicBezTo>
                  <a:pt x="18577" y="6923"/>
                  <a:pt x="19064" y="6218"/>
                  <a:pt x="19180" y="5392"/>
                </a:cubicBezTo>
                <a:cubicBezTo>
                  <a:pt x="19296" y="4566"/>
                  <a:pt x="19025" y="3755"/>
                  <a:pt x="18435" y="3165"/>
                </a:cubicBezTo>
                <a:cubicBezTo>
                  <a:pt x="17845" y="2575"/>
                  <a:pt x="17033" y="2304"/>
                  <a:pt x="16208" y="2420"/>
                </a:cubicBezTo>
                <a:cubicBezTo>
                  <a:pt x="15382" y="2536"/>
                  <a:pt x="14677" y="3023"/>
                  <a:pt x="14274" y="3753"/>
                </a:cubicBezTo>
                <a:lnTo>
                  <a:pt x="14260" y="3776"/>
                </a:lnTo>
                <a:cubicBezTo>
                  <a:pt x="13957" y="3627"/>
                  <a:pt x="13643" y="3495"/>
                  <a:pt x="13318" y="3385"/>
                </a:cubicBezTo>
                <a:lnTo>
                  <a:pt x="13326" y="3360"/>
                </a:lnTo>
                <a:cubicBezTo>
                  <a:pt x="13558" y="2557"/>
                  <a:pt x="13403" y="1716"/>
                  <a:pt x="12901" y="1050"/>
                </a:cubicBezTo>
                <a:cubicBezTo>
                  <a:pt x="12400" y="383"/>
                  <a:pt x="11633" y="0"/>
                  <a:pt x="10800" y="0"/>
                </a:cubicBezTo>
                <a:cubicBezTo>
                  <a:pt x="9967" y="0"/>
                  <a:pt x="9200" y="381"/>
                  <a:pt x="8699" y="1050"/>
                </a:cubicBezTo>
                <a:cubicBezTo>
                  <a:pt x="8197" y="1716"/>
                  <a:pt x="8042" y="2557"/>
                  <a:pt x="8274" y="3360"/>
                </a:cubicBezTo>
                <a:lnTo>
                  <a:pt x="8282" y="3385"/>
                </a:lnTo>
                <a:cubicBezTo>
                  <a:pt x="7957" y="3495"/>
                  <a:pt x="7643" y="3627"/>
                  <a:pt x="7340" y="3776"/>
                </a:cubicBezTo>
                <a:lnTo>
                  <a:pt x="7326" y="3753"/>
                </a:lnTo>
                <a:cubicBezTo>
                  <a:pt x="6923" y="3023"/>
                  <a:pt x="6218" y="2536"/>
                  <a:pt x="5392" y="2420"/>
                </a:cubicBezTo>
                <a:cubicBezTo>
                  <a:pt x="4567" y="2304"/>
                  <a:pt x="3755" y="2575"/>
                  <a:pt x="3165" y="3165"/>
                </a:cubicBezTo>
                <a:cubicBezTo>
                  <a:pt x="2575" y="3755"/>
                  <a:pt x="2304" y="4566"/>
                  <a:pt x="2420" y="5392"/>
                </a:cubicBezTo>
                <a:cubicBezTo>
                  <a:pt x="2536" y="6218"/>
                  <a:pt x="3023" y="6923"/>
                  <a:pt x="3753" y="7326"/>
                </a:cubicBezTo>
                <a:lnTo>
                  <a:pt x="3778" y="7340"/>
                </a:lnTo>
                <a:cubicBezTo>
                  <a:pt x="3629" y="7643"/>
                  <a:pt x="3497" y="7957"/>
                  <a:pt x="3387" y="8282"/>
                </a:cubicBezTo>
                <a:lnTo>
                  <a:pt x="3360" y="8274"/>
                </a:lnTo>
                <a:cubicBezTo>
                  <a:pt x="2557" y="8042"/>
                  <a:pt x="1716" y="8197"/>
                  <a:pt x="1050" y="8699"/>
                </a:cubicBezTo>
                <a:cubicBezTo>
                  <a:pt x="383" y="9200"/>
                  <a:pt x="0" y="9967"/>
                  <a:pt x="0" y="10800"/>
                </a:cubicBezTo>
                <a:lnTo>
                  <a:pt x="0" y="10800"/>
                </a:lnTo>
                <a:cubicBezTo>
                  <a:pt x="0" y="11633"/>
                  <a:pt x="381" y="12400"/>
                  <a:pt x="1050" y="12901"/>
                </a:cubicBezTo>
                <a:cubicBezTo>
                  <a:pt x="1514" y="13249"/>
                  <a:pt x="2062" y="13432"/>
                  <a:pt x="2622" y="13432"/>
                </a:cubicBezTo>
                <a:cubicBezTo>
                  <a:pt x="2868" y="13432"/>
                  <a:pt x="3116" y="13397"/>
                  <a:pt x="3360" y="13328"/>
                </a:cubicBezTo>
                <a:lnTo>
                  <a:pt x="3389" y="13320"/>
                </a:lnTo>
                <a:cubicBezTo>
                  <a:pt x="3499" y="13644"/>
                  <a:pt x="3631" y="13959"/>
                  <a:pt x="3780" y="14262"/>
                </a:cubicBezTo>
                <a:lnTo>
                  <a:pt x="3753" y="14277"/>
                </a:lnTo>
                <a:cubicBezTo>
                  <a:pt x="3023" y="14680"/>
                  <a:pt x="2536" y="15386"/>
                  <a:pt x="2420" y="16212"/>
                </a:cubicBezTo>
                <a:cubicBezTo>
                  <a:pt x="2304" y="17037"/>
                  <a:pt x="2575" y="17849"/>
                  <a:pt x="3165" y="18439"/>
                </a:cubicBezTo>
                <a:cubicBezTo>
                  <a:pt x="3664" y="18938"/>
                  <a:pt x="4325" y="19210"/>
                  <a:pt x="5017" y="19210"/>
                </a:cubicBezTo>
                <a:cubicBezTo>
                  <a:pt x="5141" y="19210"/>
                  <a:pt x="5266" y="19202"/>
                  <a:pt x="5392" y="19182"/>
                </a:cubicBezTo>
                <a:cubicBezTo>
                  <a:pt x="6218" y="19066"/>
                  <a:pt x="6923" y="18579"/>
                  <a:pt x="7326" y="17849"/>
                </a:cubicBezTo>
                <a:lnTo>
                  <a:pt x="7342" y="17820"/>
                </a:lnTo>
                <a:cubicBezTo>
                  <a:pt x="7645" y="17969"/>
                  <a:pt x="7959" y="18101"/>
                  <a:pt x="8284" y="18209"/>
                </a:cubicBezTo>
                <a:lnTo>
                  <a:pt x="8274" y="18240"/>
                </a:lnTo>
                <a:cubicBezTo>
                  <a:pt x="8042" y="19043"/>
                  <a:pt x="8197" y="19884"/>
                  <a:pt x="8699" y="20550"/>
                </a:cubicBezTo>
                <a:cubicBezTo>
                  <a:pt x="9200" y="21217"/>
                  <a:pt x="9967" y="21600"/>
                  <a:pt x="10800" y="21600"/>
                </a:cubicBezTo>
                <a:cubicBezTo>
                  <a:pt x="11633" y="21600"/>
                  <a:pt x="12400" y="21219"/>
                  <a:pt x="12901" y="20550"/>
                </a:cubicBezTo>
                <a:cubicBezTo>
                  <a:pt x="13403" y="19884"/>
                  <a:pt x="13558" y="19043"/>
                  <a:pt x="13326" y="18240"/>
                </a:cubicBezTo>
                <a:lnTo>
                  <a:pt x="13316" y="18209"/>
                </a:lnTo>
                <a:cubicBezTo>
                  <a:pt x="13641" y="18099"/>
                  <a:pt x="13955" y="17969"/>
                  <a:pt x="14258" y="17820"/>
                </a:cubicBezTo>
                <a:lnTo>
                  <a:pt x="14274" y="17849"/>
                </a:lnTo>
                <a:cubicBezTo>
                  <a:pt x="14677" y="18579"/>
                  <a:pt x="15382" y="19066"/>
                  <a:pt x="16208" y="19182"/>
                </a:cubicBezTo>
                <a:cubicBezTo>
                  <a:pt x="16334" y="19200"/>
                  <a:pt x="16459" y="19210"/>
                  <a:pt x="16583" y="19210"/>
                </a:cubicBezTo>
                <a:cubicBezTo>
                  <a:pt x="17275" y="19210"/>
                  <a:pt x="17934" y="18938"/>
                  <a:pt x="18435" y="18439"/>
                </a:cubicBezTo>
                <a:cubicBezTo>
                  <a:pt x="19025" y="17849"/>
                  <a:pt x="19296" y="17037"/>
                  <a:pt x="19180" y="16212"/>
                </a:cubicBezTo>
                <a:cubicBezTo>
                  <a:pt x="19064" y="15386"/>
                  <a:pt x="18577" y="14680"/>
                  <a:pt x="17847" y="14277"/>
                </a:cubicBezTo>
                <a:lnTo>
                  <a:pt x="17820" y="14262"/>
                </a:lnTo>
                <a:cubicBezTo>
                  <a:pt x="17969" y="13959"/>
                  <a:pt x="18101" y="13644"/>
                  <a:pt x="18211" y="13320"/>
                </a:cubicBezTo>
                <a:lnTo>
                  <a:pt x="18240" y="13328"/>
                </a:lnTo>
                <a:cubicBezTo>
                  <a:pt x="18484" y="13399"/>
                  <a:pt x="18732" y="13432"/>
                  <a:pt x="18978" y="13432"/>
                </a:cubicBezTo>
                <a:cubicBezTo>
                  <a:pt x="19538" y="13432"/>
                  <a:pt x="20086" y="13251"/>
                  <a:pt x="20550" y="12901"/>
                </a:cubicBezTo>
                <a:cubicBezTo>
                  <a:pt x="21217" y="12400"/>
                  <a:pt x="21600" y="11633"/>
                  <a:pt x="21600" y="10800"/>
                </a:cubicBezTo>
                <a:lnTo>
                  <a:pt x="21600" y="10800"/>
                </a:lnTo>
                <a:cubicBezTo>
                  <a:pt x="21600" y="9965"/>
                  <a:pt x="21217" y="9200"/>
                  <a:pt x="20550" y="869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9F7CE2C-2984-AA5D-6C66-AB420B6CF712}"/>
              </a:ext>
            </a:extLst>
          </p:cNvPr>
          <p:cNvSpPr/>
          <p:nvPr/>
        </p:nvSpPr>
        <p:spPr>
          <a:xfrm>
            <a:off x="5557267" y="3808826"/>
            <a:ext cx="1076565" cy="2303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21450"/>
                </a:moveTo>
                <a:lnTo>
                  <a:pt x="9434" y="21450"/>
                </a:lnTo>
                <a:cubicBezTo>
                  <a:pt x="3159" y="21450"/>
                  <a:pt x="-1366" y="18255"/>
                  <a:pt x="377" y="15051"/>
                </a:cubicBezTo>
                <a:lnTo>
                  <a:pt x="3167" y="9913"/>
                </a:lnTo>
                <a:lnTo>
                  <a:pt x="8305" y="450"/>
                </a:lnTo>
                <a:cubicBezTo>
                  <a:pt x="8632" y="-150"/>
                  <a:pt x="10236" y="-150"/>
                  <a:pt x="10563" y="450"/>
                </a:cubicBezTo>
                <a:lnTo>
                  <a:pt x="15701" y="9913"/>
                </a:lnTo>
                <a:lnTo>
                  <a:pt x="18491" y="15051"/>
                </a:lnTo>
                <a:cubicBezTo>
                  <a:pt x="20234" y="18255"/>
                  <a:pt x="15709" y="21450"/>
                  <a:pt x="9434" y="21450"/>
                </a:cubicBezTo>
                <a:lnTo>
                  <a:pt x="9434" y="214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46D01D7-DF74-DBE0-4EAF-57F6F3CAF648}"/>
              </a:ext>
            </a:extLst>
          </p:cNvPr>
          <p:cNvSpPr/>
          <p:nvPr/>
        </p:nvSpPr>
        <p:spPr>
          <a:xfrm>
            <a:off x="5557267" y="1157167"/>
            <a:ext cx="1076564" cy="2303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0"/>
                </a:moveTo>
                <a:lnTo>
                  <a:pt x="9434" y="0"/>
                </a:lnTo>
                <a:cubicBezTo>
                  <a:pt x="15709" y="0"/>
                  <a:pt x="20234" y="3195"/>
                  <a:pt x="18491" y="6399"/>
                </a:cubicBezTo>
                <a:lnTo>
                  <a:pt x="15701" y="11537"/>
                </a:lnTo>
                <a:lnTo>
                  <a:pt x="10563" y="21000"/>
                </a:lnTo>
                <a:cubicBezTo>
                  <a:pt x="10236" y="21600"/>
                  <a:pt x="8632" y="21600"/>
                  <a:pt x="8305" y="21000"/>
                </a:cubicBezTo>
                <a:lnTo>
                  <a:pt x="3167" y="11537"/>
                </a:lnTo>
                <a:lnTo>
                  <a:pt x="377" y="6399"/>
                </a:lnTo>
                <a:cubicBezTo>
                  <a:pt x="-1366" y="3195"/>
                  <a:pt x="3159" y="0"/>
                  <a:pt x="9434" y="0"/>
                </a:cubicBezTo>
                <a:lnTo>
                  <a:pt x="9434" y="0"/>
                </a:lnTo>
                <a:close/>
              </a:path>
            </a:pathLst>
          </a:custGeom>
          <a:solidFill>
            <a:srgbClr val="05AC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A2199C5-C05A-0DEB-6330-27F0893CF2D3}"/>
              </a:ext>
            </a:extLst>
          </p:cNvPr>
          <p:cNvSpPr/>
          <p:nvPr/>
        </p:nvSpPr>
        <p:spPr>
          <a:xfrm>
            <a:off x="3619875" y="3094559"/>
            <a:ext cx="2303629" cy="1076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8" extrusionOk="0">
                <a:moveTo>
                  <a:pt x="0" y="9434"/>
                </a:moveTo>
                <a:lnTo>
                  <a:pt x="0" y="9434"/>
                </a:lnTo>
                <a:cubicBezTo>
                  <a:pt x="0" y="3159"/>
                  <a:pt x="3195" y="-1366"/>
                  <a:pt x="6399" y="377"/>
                </a:cubicBezTo>
                <a:lnTo>
                  <a:pt x="11537" y="3167"/>
                </a:lnTo>
                <a:lnTo>
                  <a:pt x="21000" y="8305"/>
                </a:lnTo>
                <a:cubicBezTo>
                  <a:pt x="21600" y="8632"/>
                  <a:pt x="21600" y="10236"/>
                  <a:pt x="21000" y="10563"/>
                </a:cubicBezTo>
                <a:lnTo>
                  <a:pt x="11537" y="15701"/>
                </a:lnTo>
                <a:lnTo>
                  <a:pt x="6399" y="18491"/>
                </a:lnTo>
                <a:cubicBezTo>
                  <a:pt x="3195" y="20234"/>
                  <a:pt x="0" y="15709"/>
                  <a:pt x="0" y="9434"/>
                </a:cubicBezTo>
                <a:lnTo>
                  <a:pt x="0" y="9434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96260DC-713F-A8E3-0BCD-C9E6BD2C768F}"/>
              </a:ext>
            </a:extLst>
          </p:cNvPr>
          <p:cNvSpPr/>
          <p:nvPr/>
        </p:nvSpPr>
        <p:spPr>
          <a:xfrm>
            <a:off x="6271534" y="3094559"/>
            <a:ext cx="2303629" cy="10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3" extrusionOk="0">
                <a:moveTo>
                  <a:pt x="21450" y="9429"/>
                </a:moveTo>
                <a:lnTo>
                  <a:pt x="21450" y="9429"/>
                </a:lnTo>
                <a:cubicBezTo>
                  <a:pt x="21450" y="15704"/>
                  <a:pt x="18255" y="20229"/>
                  <a:pt x="15051" y="18486"/>
                </a:cubicBezTo>
                <a:lnTo>
                  <a:pt x="9913" y="15704"/>
                </a:lnTo>
                <a:lnTo>
                  <a:pt x="450" y="10566"/>
                </a:lnTo>
                <a:cubicBezTo>
                  <a:pt x="-150" y="10239"/>
                  <a:pt x="-150" y="8635"/>
                  <a:pt x="450" y="8308"/>
                </a:cubicBezTo>
                <a:lnTo>
                  <a:pt x="9913" y="3170"/>
                </a:lnTo>
                <a:lnTo>
                  <a:pt x="15051" y="380"/>
                </a:lnTo>
                <a:cubicBezTo>
                  <a:pt x="18251" y="-1371"/>
                  <a:pt x="21450" y="3154"/>
                  <a:pt x="21450" y="9429"/>
                </a:cubicBezTo>
                <a:lnTo>
                  <a:pt x="21450" y="94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8E63010D-D876-E860-2F94-A3A5BFFE11D5}"/>
              </a:ext>
            </a:extLst>
          </p:cNvPr>
          <p:cNvSpPr/>
          <p:nvPr/>
        </p:nvSpPr>
        <p:spPr>
          <a:xfrm>
            <a:off x="6201508" y="3738801"/>
            <a:ext cx="1806294" cy="1806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8494" y="18496"/>
                </a:moveTo>
                <a:lnTo>
                  <a:pt x="18494" y="18496"/>
                </a:lnTo>
                <a:cubicBezTo>
                  <a:pt x="15656" y="21335"/>
                  <a:pt x="10885" y="20665"/>
                  <a:pt x="8943" y="17145"/>
                </a:cubicBezTo>
                <a:lnTo>
                  <a:pt x="5832" y="11504"/>
                </a:lnTo>
                <a:lnTo>
                  <a:pt x="99" y="1118"/>
                </a:lnTo>
                <a:cubicBezTo>
                  <a:pt x="-268" y="458"/>
                  <a:pt x="460" y="-265"/>
                  <a:pt x="1120" y="96"/>
                </a:cubicBezTo>
                <a:lnTo>
                  <a:pt x="11503" y="5832"/>
                </a:lnTo>
                <a:lnTo>
                  <a:pt x="17143" y="8943"/>
                </a:lnTo>
                <a:cubicBezTo>
                  <a:pt x="20657" y="10881"/>
                  <a:pt x="21332" y="15652"/>
                  <a:pt x="18494" y="18496"/>
                </a:cubicBezTo>
                <a:lnTo>
                  <a:pt x="18494" y="184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07403FE7-389B-59AB-9278-441A4E3AAC05}"/>
              </a:ext>
            </a:extLst>
          </p:cNvPr>
          <p:cNvSpPr/>
          <p:nvPr/>
        </p:nvSpPr>
        <p:spPr>
          <a:xfrm>
            <a:off x="4184753" y="1722045"/>
            <a:ext cx="1806294" cy="1806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767" y="1769"/>
                </a:moveTo>
                <a:lnTo>
                  <a:pt x="1767" y="1769"/>
                </a:lnTo>
                <a:cubicBezTo>
                  <a:pt x="4605" y="-1070"/>
                  <a:pt x="9376" y="-400"/>
                  <a:pt x="11318" y="3120"/>
                </a:cubicBezTo>
                <a:lnTo>
                  <a:pt x="14429" y="8761"/>
                </a:lnTo>
                <a:lnTo>
                  <a:pt x="20162" y="19147"/>
                </a:lnTo>
                <a:cubicBezTo>
                  <a:pt x="20529" y="19807"/>
                  <a:pt x="19801" y="20530"/>
                  <a:pt x="19141" y="20169"/>
                </a:cubicBezTo>
                <a:lnTo>
                  <a:pt x="8758" y="14433"/>
                </a:lnTo>
                <a:lnTo>
                  <a:pt x="3118" y="11322"/>
                </a:lnTo>
                <a:cubicBezTo>
                  <a:pt x="-396" y="9384"/>
                  <a:pt x="-1071" y="4613"/>
                  <a:pt x="1767" y="1769"/>
                </a:cubicBezTo>
                <a:lnTo>
                  <a:pt x="1767" y="1769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D94B3B4-DEB8-89B2-BE89-89ECEC2A55C6}"/>
              </a:ext>
            </a:extLst>
          </p:cNvPr>
          <p:cNvSpPr/>
          <p:nvPr/>
        </p:nvSpPr>
        <p:spPr>
          <a:xfrm>
            <a:off x="4184753" y="3738801"/>
            <a:ext cx="1806266" cy="180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769" y="18494"/>
                </a:moveTo>
                <a:lnTo>
                  <a:pt x="1769" y="18494"/>
                </a:lnTo>
                <a:cubicBezTo>
                  <a:pt x="-1070" y="15656"/>
                  <a:pt x="-400" y="10885"/>
                  <a:pt x="3120" y="8943"/>
                </a:cubicBezTo>
                <a:lnTo>
                  <a:pt x="8761" y="5832"/>
                </a:lnTo>
                <a:lnTo>
                  <a:pt x="19147" y="99"/>
                </a:lnTo>
                <a:cubicBezTo>
                  <a:pt x="19807" y="-268"/>
                  <a:pt x="20530" y="460"/>
                  <a:pt x="20169" y="1120"/>
                </a:cubicBezTo>
                <a:lnTo>
                  <a:pt x="14433" y="11503"/>
                </a:lnTo>
                <a:lnTo>
                  <a:pt x="11322" y="17143"/>
                </a:lnTo>
                <a:cubicBezTo>
                  <a:pt x="9384" y="20657"/>
                  <a:pt x="4613" y="21332"/>
                  <a:pt x="1769" y="18494"/>
                </a:cubicBezTo>
                <a:lnTo>
                  <a:pt x="1769" y="184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40530160-9C20-1DA5-3805-076E6DD41B5C}"/>
              </a:ext>
            </a:extLst>
          </p:cNvPr>
          <p:cNvSpPr/>
          <p:nvPr/>
        </p:nvSpPr>
        <p:spPr>
          <a:xfrm>
            <a:off x="6201508" y="1722045"/>
            <a:ext cx="1806266" cy="18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8496" y="1767"/>
                </a:moveTo>
                <a:lnTo>
                  <a:pt x="18496" y="1767"/>
                </a:lnTo>
                <a:cubicBezTo>
                  <a:pt x="21335" y="4605"/>
                  <a:pt x="20665" y="9376"/>
                  <a:pt x="17145" y="11318"/>
                </a:cubicBezTo>
                <a:lnTo>
                  <a:pt x="11504" y="14429"/>
                </a:lnTo>
                <a:lnTo>
                  <a:pt x="1118" y="20162"/>
                </a:lnTo>
                <a:cubicBezTo>
                  <a:pt x="458" y="20529"/>
                  <a:pt x="-265" y="19801"/>
                  <a:pt x="96" y="19141"/>
                </a:cubicBezTo>
                <a:lnTo>
                  <a:pt x="5832" y="8758"/>
                </a:lnTo>
                <a:lnTo>
                  <a:pt x="8943" y="3118"/>
                </a:lnTo>
                <a:cubicBezTo>
                  <a:pt x="10886" y="-395"/>
                  <a:pt x="15657" y="-1071"/>
                  <a:pt x="18496" y="1767"/>
                </a:cubicBezTo>
                <a:lnTo>
                  <a:pt x="18496" y="1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72" name="Graphic 71" descr="Alarm Ringing with solid fill">
            <a:extLst>
              <a:ext uri="{FF2B5EF4-FFF2-40B4-BE49-F238E27FC236}">
                <a16:creationId xmlns:a16="http://schemas.microsoft.com/office/drawing/2014/main" id="{B8CA8A7B-6B0F-D096-42D4-888E6231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1292" y="1931120"/>
            <a:ext cx="612902" cy="612902"/>
          </a:xfrm>
          <a:prstGeom prst="rect">
            <a:avLst/>
          </a:prstGeom>
        </p:spPr>
      </p:pic>
      <p:pic>
        <p:nvPicPr>
          <p:cNvPr id="73" name="Graphic 72" descr="Bear with solid fill">
            <a:extLst>
              <a:ext uri="{FF2B5EF4-FFF2-40B4-BE49-F238E27FC236}">
                <a16:creationId xmlns:a16="http://schemas.microsoft.com/office/drawing/2014/main" id="{F6415CBB-4D05-027E-0163-7DF3E3535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1292" y="4720678"/>
            <a:ext cx="612902" cy="612902"/>
          </a:xfrm>
          <a:prstGeom prst="rect">
            <a:avLst/>
          </a:prstGeom>
        </p:spPr>
      </p:pic>
      <p:pic>
        <p:nvPicPr>
          <p:cNvPr id="74" name="Graphic 73" descr="Brainstorm with solid fill">
            <a:extLst>
              <a:ext uri="{FF2B5EF4-FFF2-40B4-BE49-F238E27FC236}">
                <a16:creationId xmlns:a16="http://schemas.microsoft.com/office/drawing/2014/main" id="{1207F7AA-0A8E-1E31-F0B2-05583298B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1264" y="1931120"/>
            <a:ext cx="612902" cy="612902"/>
          </a:xfrm>
          <a:prstGeom prst="rect">
            <a:avLst/>
          </a:prstGeom>
        </p:spPr>
      </p:pic>
      <p:pic>
        <p:nvPicPr>
          <p:cNvPr id="75" name="Graphic 74" descr="Bull with solid fill">
            <a:extLst>
              <a:ext uri="{FF2B5EF4-FFF2-40B4-BE49-F238E27FC236}">
                <a16:creationId xmlns:a16="http://schemas.microsoft.com/office/drawing/2014/main" id="{0862190F-FEE2-A55F-DE67-074164D64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45962" y="4720678"/>
            <a:ext cx="612902" cy="612902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4CD201CA-9988-DC51-064C-A0A93994C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60146" y="3326841"/>
            <a:ext cx="612902" cy="612902"/>
          </a:xfrm>
          <a:prstGeom prst="rect">
            <a:avLst/>
          </a:prstGeom>
        </p:spPr>
      </p:pic>
      <p:pic>
        <p:nvPicPr>
          <p:cNvPr id="77" name="Graphic 76" descr="Cloud with solid fill">
            <a:extLst>
              <a:ext uri="{FF2B5EF4-FFF2-40B4-BE49-F238E27FC236}">
                <a16:creationId xmlns:a16="http://schemas.microsoft.com/office/drawing/2014/main" id="{F0D81F91-CF9F-28CD-4760-9A98BA78E6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21398" y="3326841"/>
            <a:ext cx="612902" cy="612902"/>
          </a:xfrm>
          <a:prstGeom prst="rect">
            <a:avLst/>
          </a:prstGeom>
        </p:spPr>
      </p:pic>
      <p:pic>
        <p:nvPicPr>
          <p:cNvPr id="78" name="Graphic 77" descr="Deciduous tree with solid fill">
            <a:extLst>
              <a:ext uri="{FF2B5EF4-FFF2-40B4-BE49-F238E27FC236}">
                <a16:creationId xmlns:a16="http://schemas.microsoft.com/office/drawing/2014/main" id="{C9EB9EE4-F02B-F0D1-DABC-00A04020F6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89549" y="1380582"/>
            <a:ext cx="612902" cy="612902"/>
          </a:xfrm>
          <a:prstGeom prst="rect">
            <a:avLst/>
          </a:prstGeom>
        </p:spPr>
      </p:pic>
      <p:pic>
        <p:nvPicPr>
          <p:cNvPr id="79" name="Graphic 78" descr="Diamond with solid fill">
            <a:extLst>
              <a:ext uri="{FF2B5EF4-FFF2-40B4-BE49-F238E27FC236}">
                <a16:creationId xmlns:a16="http://schemas.microsoft.com/office/drawing/2014/main" id="{6D421DCB-0E5A-A873-F836-09B5DB22EC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89549" y="5281447"/>
            <a:ext cx="612902" cy="612902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07FDE8CC-8D3F-4C84-7E92-6256E3C8D8FC}"/>
              </a:ext>
            </a:extLst>
          </p:cNvPr>
          <p:cNvGrpSpPr/>
          <p:nvPr/>
        </p:nvGrpSpPr>
        <p:grpSpPr>
          <a:xfrm>
            <a:off x="8575163" y="4991785"/>
            <a:ext cx="2585670" cy="1021667"/>
            <a:chOff x="597475" y="4991785"/>
            <a:chExt cx="2585670" cy="102166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141BF95-E739-F127-7212-28F9969EB009}"/>
                </a:ext>
              </a:extLst>
            </p:cNvPr>
            <p:cNvSpPr txBox="1"/>
            <p:nvPr/>
          </p:nvSpPr>
          <p:spPr>
            <a:xfrm>
              <a:off x="597475" y="4991785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D9A663B-8C18-C4F3-9BF9-D6EB986EE012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8020727-83DB-88E8-196F-2F1B307BBAE9}"/>
              </a:ext>
            </a:extLst>
          </p:cNvPr>
          <p:cNvGrpSpPr/>
          <p:nvPr/>
        </p:nvGrpSpPr>
        <p:grpSpPr>
          <a:xfrm>
            <a:off x="8575163" y="1113461"/>
            <a:ext cx="2585670" cy="1021667"/>
            <a:chOff x="8575163" y="1113461"/>
            <a:chExt cx="2585670" cy="102166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550526-7362-AEAA-4416-9B7EBF165E54}"/>
                </a:ext>
              </a:extLst>
            </p:cNvPr>
            <p:cNvSpPr txBox="1"/>
            <p:nvPr/>
          </p:nvSpPr>
          <p:spPr>
            <a:xfrm>
              <a:off x="8575163" y="1113461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rgbClr val="05ACC7"/>
                  </a:solidFill>
                </a:rPr>
                <a:t>01 - 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8FEF898-B245-297B-463D-96055F5C613E}"/>
                </a:ext>
              </a:extLst>
            </p:cNvPr>
            <p:cNvSpPr txBox="1"/>
            <p:nvPr/>
          </p:nvSpPr>
          <p:spPr>
            <a:xfrm>
              <a:off x="8575163" y="1488797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0868BD5-107A-CFA5-CEBB-84F061BBA9AA}"/>
              </a:ext>
            </a:extLst>
          </p:cNvPr>
          <p:cNvGrpSpPr/>
          <p:nvPr/>
        </p:nvGrpSpPr>
        <p:grpSpPr>
          <a:xfrm>
            <a:off x="9004351" y="2406236"/>
            <a:ext cx="2585670" cy="1021667"/>
            <a:chOff x="597475" y="2458393"/>
            <a:chExt cx="2585670" cy="102166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5AADA93-4974-33B6-667D-B64BDA5C5885}"/>
                </a:ext>
              </a:extLst>
            </p:cNvPr>
            <p:cNvSpPr txBox="1"/>
            <p:nvPr/>
          </p:nvSpPr>
          <p:spPr>
            <a:xfrm>
              <a:off x="597475" y="2458393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D5EA303-6794-22B7-4846-AC6263B61F05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2F7C810-92C7-E327-A16B-992DFAF18012}"/>
              </a:ext>
            </a:extLst>
          </p:cNvPr>
          <p:cNvGrpSpPr/>
          <p:nvPr/>
        </p:nvGrpSpPr>
        <p:grpSpPr>
          <a:xfrm>
            <a:off x="9004351" y="3699011"/>
            <a:ext cx="2585670" cy="1021667"/>
            <a:chOff x="597475" y="3592074"/>
            <a:chExt cx="2585670" cy="10216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8CBB27F-571D-5220-A710-2ACF975FDB47}"/>
                </a:ext>
              </a:extLst>
            </p:cNvPr>
            <p:cNvSpPr txBox="1"/>
            <p:nvPr/>
          </p:nvSpPr>
          <p:spPr>
            <a:xfrm>
              <a:off x="597475" y="3592074"/>
              <a:ext cx="25856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B45CC42-6476-B2B6-12D5-E2F644276E58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924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8761</TotalTime>
  <Words>457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 Radiating Blades – Slide Template</vt:lpstr>
      <vt:lpstr>Eight Radiating Blades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 Radiating Blades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2023-08-23T22:45:46Z</dcterms:modified>
  <cp:category>Charts &amp; Diagrams</cp:category>
</cp:coreProperties>
</file>