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3399349" y="1186447"/>
            <a:ext cx="5393303" cy="4815455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4093115" y="1326464"/>
            <a:ext cx="4005771" cy="357658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4787801" y="1466481"/>
            <a:ext cx="2616398" cy="2336072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5480644" y="1606498"/>
            <a:ext cx="1230712" cy="109885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BD1E08-A4DF-3575-5CB6-1ACFF5EA3719}"/>
              </a:ext>
            </a:extLst>
          </p:cNvPr>
          <p:cNvGrpSpPr/>
          <p:nvPr/>
        </p:nvGrpSpPr>
        <p:grpSpPr>
          <a:xfrm>
            <a:off x="8927481" y="3311592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E6276E-1711-9E8B-AC37-681F23CFCB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D57975-8B97-AF54-AB50-317A3AA1E7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6422EA-9EB7-8F39-E5EF-0A5A1268157C}"/>
              </a:ext>
            </a:extLst>
          </p:cNvPr>
          <p:cNvGrpSpPr/>
          <p:nvPr/>
        </p:nvGrpSpPr>
        <p:grpSpPr>
          <a:xfrm>
            <a:off x="338440" y="3311592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8EDC6C7-F21A-1B56-BBA5-66B501E904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62A11F-FF42-ABD3-5CBC-F98E8B6D72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7D1864-5892-DECD-3C8D-99628B9DB8E8}"/>
              </a:ext>
            </a:extLst>
          </p:cNvPr>
          <p:cNvGrpSpPr/>
          <p:nvPr/>
        </p:nvGrpSpPr>
        <p:grpSpPr>
          <a:xfrm>
            <a:off x="7948228" y="1606498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D7F3BF-7172-5526-2B70-12E4D81484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9EDFBB-18A1-FB02-1A6C-6A0A945B8E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652BAE9-8285-1654-F944-A618C02ECD4A}"/>
              </a:ext>
            </a:extLst>
          </p:cNvPr>
          <p:cNvGrpSpPr/>
          <p:nvPr/>
        </p:nvGrpSpPr>
        <p:grpSpPr>
          <a:xfrm>
            <a:off x="1317692" y="1606498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AA277D7-EA6E-1BDC-F471-7535B26975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3F991CF-7BDC-E117-4C01-3CB0278553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8" name="Graphic 27" descr="Shopping cart with solid fill">
            <a:extLst>
              <a:ext uri="{FF2B5EF4-FFF2-40B4-BE49-F238E27FC236}">
                <a16:creationId xmlns:a16="http://schemas.microsoft.com/office/drawing/2014/main" id="{49F8B3A5-5657-CCAE-827D-D129C2FA50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2517" y="2042809"/>
            <a:ext cx="586966" cy="586966"/>
          </a:xfrm>
          <a:prstGeom prst="rect">
            <a:avLst/>
          </a:prstGeom>
        </p:spPr>
      </p:pic>
      <p:pic>
        <p:nvPicPr>
          <p:cNvPr id="30" name="Graphic 29" descr="Piggy Bank with solid fill">
            <a:extLst>
              <a:ext uri="{FF2B5EF4-FFF2-40B4-BE49-F238E27FC236}">
                <a16:creationId xmlns:a16="http://schemas.microsoft.com/office/drawing/2014/main" id="{D2D15951-CF42-D6F8-6C7A-0BA4A84468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2517" y="2978848"/>
            <a:ext cx="586966" cy="586966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AAF5BC73-9D0B-E020-C17F-562D500C1C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02517" y="4077699"/>
            <a:ext cx="586966" cy="586966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1AD651EC-C311-52F1-AC6F-EF3639F313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02517" y="5176550"/>
            <a:ext cx="586966" cy="586966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D44716-30D0-3B5A-C634-C8FBA33E97EC}"/>
              </a:ext>
            </a:extLst>
          </p:cNvPr>
          <p:cNvCxnSpPr>
            <a:stCxn id="34" idx="6"/>
          </p:cNvCxnSpPr>
          <p:nvPr/>
        </p:nvCxnSpPr>
        <p:spPr>
          <a:xfrm flipV="1">
            <a:off x="4970984" y="1846447"/>
            <a:ext cx="930463" cy="4823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D27CFB4A-6D03-FD06-62C6-0EDCD43F2117}"/>
              </a:ext>
            </a:extLst>
          </p:cNvPr>
          <p:cNvSpPr/>
          <p:nvPr/>
        </p:nvSpPr>
        <p:spPr>
          <a:xfrm>
            <a:off x="4491086" y="1611321"/>
            <a:ext cx="479898" cy="4798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7FC8646-96A6-B2FE-EDC2-EBB72220D7DD}"/>
              </a:ext>
            </a:extLst>
          </p:cNvPr>
          <p:cNvCxnSpPr>
            <a:cxnSpLocks/>
            <a:endCxn id="36" idx="2"/>
          </p:cNvCxnSpPr>
          <p:nvPr/>
        </p:nvCxnSpPr>
        <p:spPr>
          <a:xfrm>
            <a:off x="6389483" y="1846447"/>
            <a:ext cx="831533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96779EB2-50C4-2C3C-58F7-2CA2F715AA1F}"/>
              </a:ext>
            </a:extLst>
          </p:cNvPr>
          <p:cNvSpPr/>
          <p:nvPr/>
        </p:nvSpPr>
        <p:spPr>
          <a:xfrm>
            <a:off x="7221016" y="1606498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67417F-6596-D05C-6D65-5815400BFCC9}"/>
              </a:ext>
            </a:extLst>
          </p:cNvPr>
          <p:cNvCxnSpPr>
            <a:cxnSpLocks/>
            <a:stCxn id="39" idx="6"/>
          </p:cNvCxnSpPr>
          <p:nvPr/>
        </p:nvCxnSpPr>
        <p:spPr>
          <a:xfrm>
            <a:off x="3998396" y="3542424"/>
            <a:ext cx="49269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7BE6489-E69F-C775-F674-AB278673A29C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7561634" y="3594174"/>
            <a:ext cx="578586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442D7118-1730-447B-3471-2C03886F3427}"/>
              </a:ext>
            </a:extLst>
          </p:cNvPr>
          <p:cNvSpPr/>
          <p:nvPr/>
        </p:nvSpPr>
        <p:spPr>
          <a:xfrm>
            <a:off x="3518498" y="3302475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6F02306-B656-CDFA-F763-8CE4B83486BE}"/>
              </a:ext>
            </a:extLst>
          </p:cNvPr>
          <p:cNvSpPr/>
          <p:nvPr/>
        </p:nvSpPr>
        <p:spPr>
          <a:xfrm>
            <a:off x="8140220" y="3354225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96301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3399349" y="1186447"/>
            <a:ext cx="5393303" cy="4815455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4093115" y="1326464"/>
            <a:ext cx="4005771" cy="357658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4787801" y="1466481"/>
            <a:ext cx="2616398" cy="2336072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5480644" y="1606498"/>
            <a:ext cx="1230712" cy="109885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BD1E08-A4DF-3575-5CB6-1ACFF5EA3719}"/>
              </a:ext>
            </a:extLst>
          </p:cNvPr>
          <p:cNvGrpSpPr/>
          <p:nvPr/>
        </p:nvGrpSpPr>
        <p:grpSpPr>
          <a:xfrm>
            <a:off x="8927481" y="3311592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E6276E-1711-9E8B-AC37-681F23CFCB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D57975-8B97-AF54-AB50-317A3AA1E7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6422EA-9EB7-8F39-E5EF-0A5A1268157C}"/>
              </a:ext>
            </a:extLst>
          </p:cNvPr>
          <p:cNvGrpSpPr/>
          <p:nvPr/>
        </p:nvGrpSpPr>
        <p:grpSpPr>
          <a:xfrm>
            <a:off x="338440" y="3311592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8EDC6C7-F21A-1B56-BBA5-66B501E904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D62A11F-FF42-ABD3-5CBC-F98E8B6D72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7D1864-5892-DECD-3C8D-99628B9DB8E8}"/>
              </a:ext>
            </a:extLst>
          </p:cNvPr>
          <p:cNvGrpSpPr/>
          <p:nvPr/>
        </p:nvGrpSpPr>
        <p:grpSpPr>
          <a:xfrm>
            <a:off x="7948228" y="1606498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D7F3BF-7172-5526-2B70-12E4D81484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9EDFBB-18A1-FB02-1A6C-6A0A945B8E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652BAE9-8285-1654-F944-A618C02ECD4A}"/>
              </a:ext>
            </a:extLst>
          </p:cNvPr>
          <p:cNvGrpSpPr/>
          <p:nvPr/>
        </p:nvGrpSpPr>
        <p:grpSpPr>
          <a:xfrm>
            <a:off x="1317692" y="1606498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AA277D7-EA6E-1BDC-F471-7535B26975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3F991CF-7BDC-E117-4C01-3CB0278553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8" name="Graphic 27" descr="Shopping cart with solid fill">
            <a:extLst>
              <a:ext uri="{FF2B5EF4-FFF2-40B4-BE49-F238E27FC236}">
                <a16:creationId xmlns:a16="http://schemas.microsoft.com/office/drawing/2014/main" id="{49F8B3A5-5657-CCAE-827D-D129C2FA50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2517" y="2042809"/>
            <a:ext cx="586966" cy="586966"/>
          </a:xfrm>
          <a:prstGeom prst="rect">
            <a:avLst/>
          </a:prstGeom>
        </p:spPr>
      </p:pic>
      <p:pic>
        <p:nvPicPr>
          <p:cNvPr id="30" name="Graphic 29" descr="Piggy Bank with solid fill">
            <a:extLst>
              <a:ext uri="{FF2B5EF4-FFF2-40B4-BE49-F238E27FC236}">
                <a16:creationId xmlns:a16="http://schemas.microsoft.com/office/drawing/2014/main" id="{D2D15951-CF42-D6F8-6C7A-0BA4A84468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2517" y="2978848"/>
            <a:ext cx="586966" cy="586966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AAF5BC73-9D0B-E020-C17F-562D500C1C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02517" y="4077699"/>
            <a:ext cx="586966" cy="586966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1AD651EC-C311-52F1-AC6F-EF3639F313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02517" y="5176550"/>
            <a:ext cx="586966" cy="586966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D44716-30D0-3B5A-C634-C8FBA33E97EC}"/>
              </a:ext>
            </a:extLst>
          </p:cNvPr>
          <p:cNvCxnSpPr>
            <a:stCxn id="34" idx="6"/>
          </p:cNvCxnSpPr>
          <p:nvPr/>
        </p:nvCxnSpPr>
        <p:spPr>
          <a:xfrm flipV="1">
            <a:off x="4970984" y="1846447"/>
            <a:ext cx="930463" cy="4823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D27CFB4A-6D03-FD06-62C6-0EDCD43F2117}"/>
              </a:ext>
            </a:extLst>
          </p:cNvPr>
          <p:cNvSpPr/>
          <p:nvPr/>
        </p:nvSpPr>
        <p:spPr>
          <a:xfrm>
            <a:off x="4491086" y="1611321"/>
            <a:ext cx="479898" cy="4798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7FC8646-96A6-B2FE-EDC2-EBB72220D7DD}"/>
              </a:ext>
            </a:extLst>
          </p:cNvPr>
          <p:cNvCxnSpPr>
            <a:cxnSpLocks/>
            <a:endCxn id="36" idx="2"/>
          </p:cNvCxnSpPr>
          <p:nvPr/>
        </p:nvCxnSpPr>
        <p:spPr>
          <a:xfrm>
            <a:off x="6389483" y="1846447"/>
            <a:ext cx="831533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96779EB2-50C4-2C3C-58F7-2CA2F715AA1F}"/>
              </a:ext>
            </a:extLst>
          </p:cNvPr>
          <p:cNvSpPr/>
          <p:nvPr/>
        </p:nvSpPr>
        <p:spPr>
          <a:xfrm>
            <a:off x="7221016" y="1606498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67417F-6596-D05C-6D65-5815400BFCC9}"/>
              </a:ext>
            </a:extLst>
          </p:cNvPr>
          <p:cNvCxnSpPr>
            <a:cxnSpLocks/>
            <a:stCxn id="39" idx="6"/>
          </p:cNvCxnSpPr>
          <p:nvPr/>
        </p:nvCxnSpPr>
        <p:spPr>
          <a:xfrm>
            <a:off x="3998396" y="3542424"/>
            <a:ext cx="49269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7BE6489-E69F-C775-F674-AB278673A29C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7561634" y="3594174"/>
            <a:ext cx="578586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442D7118-1730-447B-3471-2C03886F3427}"/>
              </a:ext>
            </a:extLst>
          </p:cNvPr>
          <p:cNvSpPr/>
          <p:nvPr/>
        </p:nvSpPr>
        <p:spPr>
          <a:xfrm>
            <a:off x="3518498" y="3302475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6F02306-B656-CDFA-F763-8CE4B83486BE}"/>
              </a:ext>
            </a:extLst>
          </p:cNvPr>
          <p:cNvSpPr/>
          <p:nvPr/>
        </p:nvSpPr>
        <p:spPr>
          <a:xfrm>
            <a:off x="8140220" y="3354225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5730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8618</TotalTime>
  <Words>349</Words>
  <Application>Microsoft Office PowerPoint</Application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Four-Tiered Nested Triangular Pyramid – Slide Template</vt:lpstr>
      <vt:lpstr>Four-Tiered Nested Triangular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Four-Tiered Nested Triangular Pyramid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2023-08-23T00:52:15Z</dcterms:modified>
  <cp:category>Charts &amp; Diagrams</cp:category>
</cp:coreProperties>
</file>