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4122" y="17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93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Right 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0D2A2A8-1C74-8407-3E79-2A4FE157FC28}"/>
              </a:ext>
            </a:extLst>
          </p:cNvPr>
          <p:cNvGrpSpPr/>
          <p:nvPr/>
        </p:nvGrpSpPr>
        <p:grpSpPr>
          <a:xfrm>
            <a:off x="7524123" y="845388"/>
            <a:ext cx="968058" cy="3166109"/>
            <a:chOff x="4087345" y="1542278"/>
            <a:chExt cx="968058" cy="246921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A0BB98-FEA9-CDE7-05A8-5B31B21E6386}"/>
                </a:ext>
              </a:extLst>
            </p:cNvPr>
            <p:cNvSpPr/>
            <p:nvPr userDrawn="1"/>
          </p:nvSpPr>
          <p:spPr>
            <a:xfrm flipH="1">
              <a:off x="4490529" y="1542278"/>
              <a:ext cx="161593" cy="2469218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3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B361DDC-1156-37DC-3589-1C440606EA82}"/>
                </a:ext>
              </a:extLst>
            </p:cNvPr>
            <p:cNvSpPr/>
            <p:nvPr userDrawn="1"/>
          </p:nvSpPr>
          <p:spPr>
            <a:xfrm flipH="1">
              <a:off x="4288936" y="1542278"/>
              <a:ext cx="161594" cy="2469219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2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109A69-A78F-9EA9-6153-C14F66D88662}"/>
                </a:ext>
              </a:extLst>
            </p:cNvPr>
            <p:cNvSpPr/>
            <p:nvPr userDrawn="1"/>
          </p:nvSpPr>
          <p:spPr>
            <a:xfrm flipH="1">
              <a:off x="4087345" y="1542278"/>
              <a:ext cx="161593" cy="2441863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E3AC19-F68C-8202-FE06-CF76FCC00677}"/>
                </a:ext>
              </a:extLst>
            </p:cNvPr>
            <p:cNvSpPr/>
            <p:nvPr userDrawn="1"/>
          </p:nvSpPr>
          <p:spPr>
            <a:xfrm>
              <a:off x="4692119" y="1542278"/>
              <a:ext cx="161643" cy="2456593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02410CC-0C69-842F-31C7-AE59F74A06AA}"/>
                </a:ext>
              </a:extLst>
            </p:cNvPr>
            <p:cNvSpPr/>
            <p:nvPr userDrawn="1"/>
          </p:nvSpPr>
          <p:spPr>
            <a:xfrm>
              <a:off x="4893761" y="1542278"/>
              <a:ext cx="161642" cy="2448175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5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39E4DD-211E-5CC8-9EF8-3A4B5B8472B6}"/>
              </a:ext>
            </a:extLst>
          </p:cNvPr>
          <p:cNvGrpSpPr/>
          <p:nvPr/>
        </p:nvGrpSpPr>
        <p:grpSpPr>
          <a:xfrm>
            <a:off x="439186" y="3923543"/>
            <a:ext cx="8704815" cy="2382368"/>
            <a:chOff x="439186" y="3923543"/>
            <a:chExt cx="8704815" cy="238236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8D47EF2-3F9E-C9D1-61C2-C03F008F158B}"/>
                </a:ext>
              </a:extLst>
            </p:cNvPr>
            <p:cNvSpPr/>
            <p:nvPr userDrawn="1"/>
          </p:nvSpPr>
          <p:spPr>
            <a:xfrm flipH="1">
              <a:off x="6789864" y="3923543"/>
              <a:ext cx="1416419" cy="2382368"/>
            </a:xfrm>
            <a:custGeom>
              <a:avLst/>
              <a:gdLst>
                <a:gd name="connsiteX0" fmla="*/ 279613 w 1416419"/>
                <a:gd name="connsiteY0" fmla="*/ 0 h 2382368"/>
                <a:gd name="connsiteX1" fmla="*/ 115395 w 1416419"/>
                <a:gd name="connsiteY1" fmla="*/ 0 h 2382368"/>
                <a:gd name="connsiteX2" fmla="*/ 0 w 1416419"/>
                <a:gd name="connsiteY2" fmla="*/ 2382368 h 2382368"/>
                <a:gd name="connsiteX3" fmla="*/ 1416419 w 1416419"/>
                <a:gd name="connsiteY3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6419" h="2382368">
                  <a:moveTo>
                    <a:pt x="279613" y="0"/>
                  </a:moveTo>
                  <a:lnTo>
                    <a:pt x="115395" y="0"/>
                  </a:lnTo>
                  <a:lnTo>
                    <a:pt x="0" y="2382368"/>
                  </a:lnTo>
                  <a:lnTo>
                    <a:pt x="1416419" y="2382368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BC387A6-B2F3-5A5F-16F4-60D1A7A24227}"/>
                </a:ext>
              </a:extLst>
            </p:cNvPr>
            <p:cNvSpPr/>
            <p:nvPr userDrawn="1"/>
          </p:nvSpPr>
          <p:spPr>
            <a:xfrm flipH="1">
              <a:off x="439186" y="3923543"/>
              <a:ext cx="7246531" cy="2382368"/>
            </a:xfrm>
            <a:custGeom>
              <a:avLst/>
              <a:gdLst>
                <a:gd name="connsiteX0" fmla="*/ 164105 w 7246531"/>
                <a:gd name="connsiteY0" fmla="*/ 0 h 2382368"/>
                <a:gd name="connsiteX1" fmla="*/ 0 w 7246531"/>
                <a:gd name="connsiteY1" fmla="*/ 0 h 2382368"/>
                <a:gd name="connsiteX2" fmla="*/ 4061255 w 7246531"/>
                <a:gd name="connsiteY2" fmla="*/ 2382368 h 2382368"/>
                <a:gd name="connsiteX3" fmla="*/ 7246531 w 7246531"/>
                <a:gd name="connsiteY3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6531" h="2382368">
                  <a:moveTo>
                    <a:pt x="164105" y="0"/>
                  </a:moveTo>
                  <a:lnTo>
                    <a:pt x="0" y="0"/>
                  </a:lnTo>
                  <a:lnTo>
                    <a:pt x="4061255" y="2382368"/>
                  </a:lnTo>
                  <a:lnTo>
                    <a:pt x="7246531" y="2382368"/>
                  </a:ln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435D91-6958-FF32-ECDC-6E56E03A67FE}"/>
                </a:ext>
              </a:extLst>
            </p:cNvPr>
            <p:cNvSpPr/>
            <p:nvPr userDrawn="1"/>
          </p:nvSpPr>
          <p:spPr>
            <a:xfrm flipH="1">
              <a:off x="4631487" y="3923543"/>
              <a:ext cx="3255818" cy="2382368"/>
            </a:xfrm>
            <a:custGeom>
              <a:avLst/>
              <a:gdLst>
                <a:gd name="connsiteX0" fmla="*/ 157745 w 3255818"/>
                <a:gd name="connsiteY0" fmla="*/ 0 h 2382368"/>
                <a:gd name="connsiteX1" fmla="*/ 0 w 3255818"/>
                <a:gd name="connsiteY1" fmla="*/ 0 h 2382368"/>
                <a:gd name="connsiteX2" fmla="*/ 1656019 w 3255818"/>
                <a:gd name="connsiteY2" fmla="*/ 2382368 h 2382368"/>
                <a:gd name="connsiteX3" fmla="*/ 3255818 w 3255818"/>
                <a:gd name="connsiteY3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5818" h="2382368">
                  <a:moveTo>
                    <a:pt x="157745" y="0"/>
                  </a:moveTo>
                  <a:lnTo>
                    <a:pt x="0" y="0"/>
                  </a:lnTo>
                  <a:lnTo>
                    <a:pt x="1656019" y="2382368"/>
                  </a:lnTo>
                  <a:lnTo>
                    <a:pt x="3255818" y="2382368"/>
                  </a:ln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66C9DF-A717-50C8-76C0-E7046FE467D2}"/>
                </a:ext>
              </a:extLst>
            </p:cNvPr>
            <p:cNvSpPr/>
            <p:nvPr userDrawn="1"/>
          </p:nvSpPr>
          <p:spPr>
            <a:xfrm>
              <a:off x="8330538" y="3923543"/>
              <a:ext cx="813462" cy="889834"/>
            </a:xfrm>
            <a:custGeom>
              <a:avLst/>
              <a:gdLst>
                <a:gd name="connsiteX0" fmla="*/ 0 w 813462"/>
                <a:gd name="connsiteY0" fmla="*/ 0 h 889834"/>
                <a:gd name="connsiteX1" fmla="*/ 164156 w 813462"/>
                <a:gd name="connsiteY1" fmla="*/ 0 h 889834"/>
                <a:gd name="connsiteX2" fmla="*/ 813462 w 813462"/>
                <a:gd name="connsiteY2" fmla="*/ 378574 h 889834"/>
                <a:gd name="connsiteX3" fmla="*/ 813462 w 813462"/>
                <a:gd name="connsiteY3" fmla="*/ 889834 h 889834"/>
                <a:gd name="connsiteX4" fmla="*/ 688581 w 813462"/>
                <a:gd name="connsiteY4" fmla="*/ 743772 h 889834"/>
                <a:gd name="connsiteX5" fmla="*/ 0 w 813462"/>
                <a:gd name="connsiteY5" fmla="*/ 0 h 88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3462" h="889834">
                  <a:moveTo>
                    <a:pt x="0" y="0"/>
                  </a:moveTo>
                  <a:lnTo>
                    <a:pt x="164156" y="0"/>
                  </a:lnTo>
                  <a:lnTo>
                    <a:pt x="813462" y="378574"/>
                  </a:lnTo>
                  <a:lnTo>
                    <a:pt x="813462" y="889834"/>
                  </a:lnTo>
                  <a:lnTo>
                    <a:pt x="688581" y="743772"/>
                  </a:lnTo>
                  <a:cubicBezTo>
                    <a:pt x="473946" y="496442"/>
                    <a:pt x="258373" y="26057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245178B-2E1B-2377-61AA-530DC9F28220}"/>
                </a:ext>
              </a:extLst>
            </p:cNvPr>
            <p:cNvSpPr/>
            <p:nvPr userDrawn="1"/>
          </p:nvSpPr>
          <p:spPr>
            <a:xfrm>
              <a:off x="8128892" y="3923543"/>
              <a:ext cx="1015109" cy="2382368"/>
            </a:xfrm>
            <a:custGeom>
              <a:avLst/>
              <a:gdLst>
                <a:gd name="connsiteX0" fmla="*/ 0 w 1015109"/>
                <a:gd name="connsiteY0" fmla="*/ 0 h 2382368"/>
                <a:gd name="connsiteX1" fmla="*/ 157792 w 1015109"/>
                <a:gd name="connsiteY1" fmla="*/ 0 h 2382368"/>
                <a:gd name="connsiteX2" fmla="*/ 1015109 w 1015109"/>
                <a:gd name="connsiteY2" fmla="*/ 1301476 h 2382368"/>
                <a:gd name="connsiteX3" fmla="*/ 1015109 w 1015109"/>
                <a:gd name="connsiteY3" fmla="*/ 2382368 h 2382368"/>
                <a:gd name="connsiteX4" fmla="*/ 669195 w 1015109"/>
                <a:gd name="connsiteY4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5109" h="2382368">
                  <a:moveTo>
                    <a:pt x="0" y="0"/>
                  </a:moveTo>
                  <a:lnTo>
                    <a:pt x="157792" y="0"/>
                  </a:lnTo>
                  <a:lnTo>
                    <a:pt x="1015109" y="1301476"/>
                  </a:lnTo>
                  <a:lnTo>
                    <a:pt x="1015109" y="2382368"/>
                  </a:lnTo>
                  <a:lnTo>
                    <a:pt x="669195" y="2382368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18" name="Graphic 17" descr="Bar chart with solid fill">
            <a:extLst>
              <a:ext uri="{FF2B5EF4-FFF2-40B4-BE49-F238E27FC236}">
                <a16:creationId xmlns:a16="http://schemas.microsoft.com/office/drawing/2014/main" id="{9C3E01C9-CA3C-6706-8D00-24F60FE26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1706" y="5684444"/>
            <a:ext cx="460395" cy="460395"/>
          </a:xfrm>
          <a:prstGeom prst="rect">
            <a:avLst/>
          </a:prstGeom>
        </p:spPr>
      </p:pic>
      <p:pic>
        <p:nvPicPr>
          <p:cNvPr id="19" name="Graphic 18" descr="Court with solid fill">
            <a:extLst>
              <a:ext uri="{FF2B5EF4-FFF2-40B4-BE49-F238E27FC236}">
                <a16:creationId xmlns:a16="http://schemas.microsoft.com/office/drawing/2014/main" id="{823E191D-49C5-D687-6261-B1EEDD43C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4721" y="5684444"/>
            <a:ext cx="460395" cy="460395"/>
          </a:xfrm>
          <a:prstGeom prst="rect">
            <a:avLst/>
          </a:prstGeom>
        </p:spPr>
      </p:pic>
      <p:pic>
        <p:nvPicPr>
          <p:cNvPr id="20" name="Graphic 19" descr="Fire with solid fill">
            <a:extLst>
              <a:ext uri="{FF2B5EF4-FFF2-40B4-BE49-F238E27FC236}">
                <a16:creationId xmlns:a16="http://schemas.microsoft.com/office/drawing/2014/main" id="{F83CE04E-5483-9400-6C3E-9FEFE403DF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88489" y="3906269"/>
            <a:ext cx="460395" cy="460395"/>
          </a:xfrm>
          <a:prstGeom prst="rect">
            <a:avLst/>
          </a:prstGeom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CD33CCF7-6067-53D4-1CCF-2AC89AA46A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74776" y="5684444"/>
            <a:ext cx="460395" cy="460395"/>
          </a:xfrm>
          <a:prstGeom prst="rect">
            <a:avLst/>
          </a:prstGeom>
        </p:spPr>
      </p:pic>
      <p:pic>
        <p:nvPicPr>
          <p:cNvPr id="22" name="Graphic 21" descr="Unlock with solid fill">
            <a:extLst>
              <a:ext uri="{FF2B5EF4-FFF2-40B4-BE49-F238E27FC236}">
                <a16:creationId xmlns:a16="http://schemas.microsoft.com/office/drawing/2014/main" id="{64B05788-0CA8-05B5-6CC9-6E9BAF6190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76696" y="5314245"/>
            <a:ext cx="459486" cy="459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B5E6574-D54F-CC56-2189-81A2D8F6B046}"/>
              </a:ext>
            </a:extLst>
          </p:cNvPr>
          <p:cNvGrpSpPr/>
          <p:nvPr/>
        </p:nvGrpSpPr>
        <p:grpSpPr>
          <a:xfrm>
            <a:off x="3474720" y="3047445"/>
            <a:ext cx="2194560" cy="1198448"/>
            <a:chOff x="8921977" y="1312837"/>
            <a:chExt cx="2926080" cy="15979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18FF04-606F-A744-A6F4-8E41102F813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369F2DE-38B1-396D-CC3E-625EE7C62CB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74780A9-76A6-8196-D2F1-0E4A92172C9F}"/>
              </a:ext>
            </a:extLst>
          </p:cNvPr>
          <p:cNvGrpSpPr/>
          <p:nvPr/>
        </p:nvGrpSpPr>
        <p:grpSpPr>
          <a:xfrm>
            <a:off x="587579" y="3047447"/>
            <a:ext cx="2194560" cy="1198448"/>
            <a:chOff x="332936" y="2473878"/>
            <a:chExt cx="2926080" cy="15979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2A5E2B-5B58-9A41-4075-B1D4FCE166E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AF48FC7-2DD6-CC44-4A33-EF2C569C90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B497EDE-15AD-5625-DD75-B6BEE193A533}"/>
              </a:ext>
            </a:extLst>
          </p:cNvPr>
          <p:cNvGrpSpPr/>
          <p:nvPr/>
        </p:nvGrpSpPr>
        <p:grpSpPr>
          <a:xfrm>
            <a:off x="3474720" y="1504895"/>
            <a:ext cx="2194560" cy="1198448"/>
            <a:chOff x="8921977" y="1312837"/>
            <a:chExt cx="2926080" cy="159793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875E83-C3B2-53B2-010D-404A370784AC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198B47E-247F-78FA-0497-CCE4FE1944D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78EE9B5-9574-5E0C-8289-4E2D82FC402E}"/>
              </a:ext>
            </a:extLst>
          </p:cNvPr>
          <p:cNvGrpSpPr/>
          <p:nvPr/>
        </p:nvGrpSpPr>
        <p:grpSpPr>
          <a:xfrm>
            <a:off x="587579" y="1504897"/>
            <a:ext cx="2194560" cy="1198448"/>
            <a:chOff x="332936" y="2473878"/>
            <a:chExt cx="2926080" cy="15979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27712C-2C1C-90BA-B7E6-12478D75FD6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7B43BE-694D-60D1-4ACB-B4145FFE09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770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Right 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0D2A2A8-1C74-8407-3E79-2A4FE157FC28}"/>
              </a:ext>
            </a:extLst>
          </p:cNvPr>
          <p:cNvGrpSpPr/>
          <p:nvPr/>
        </p:nvGrpSpPr>
        <p:grpSpPr>
          <a:xfrm>
            <a:off x="7524123" y="845388"/>
            <a:ext cx="968058" cy="3166109"/>
            <a:chOff x="4087345" y="1542278"/>
            <a:chExt cx="968058" cy="246921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A0BB98-FEA9-CDE7-05A8-5B31B21E6386}"/>
                </a:ext>
              </a:extLst>
            </p:cNvPr>
            <p:cNvSpPr/>
            <p:nvPr userDrawn="1"/>
          </p:nvSpPr>
          <p:spPr>
            <a:xfrm flipH="1">
              <a:off x="4490529" y="1542278"/>
              <a:ext cx="161593" cy="2469218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3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B361DDC-1156-37DC-3589-1C440606EA82}"/>
                </a:ext>
              </a:extLst>
            </p:cNvPr>
            <p:cNvSpPr/>
            <p:nvPr userDrawn="1"/>
          </p:nvSpPr>
          <p:spPr>
            <a:xfrm flipH="1">
              <a:off x="4288936" y="1542278"/>
              <a:ext cx="161594" cy="2469219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2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109A69-A78F-9EA9-6153-C14F66D88662}"/>
                </a:ext>
              </a:extLst>
            </p:cNvPr>
            <p:cNvSpPr/>
            <p:nvPr userDrawn="1"/>
          </p:nvSpPr>
          <p:spPr>
            <a:xfrm flipH="1">
              <a:off x="4087345" y="1542278"/>
              <a:ext cx="161593" cy="2441863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E3AC19-F68C-8202-FE06-CF76FCC00677}"/>
                </a:ext>
              </a:extLst>
            </p:cNvPr>
            <p:cNvSpPr/>
            <p:nvPr userDrawn="1"/>
          </p:nvSpPr>
          <p:spPr>
            <a:xfrm>
              <a:off x="4692119" y="1542278"/>
              <a:ext cx="161643" cy="2456593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02410CC-0C69-842F-31C7-AE59F74A06AA}"/>
                </a:ext>
              </a:extLst>
            </p:cNvPr>
            <p:cNvSpPr/>
            <p:nvPr userDrawn="1"/>
          </p:nvSpPr>
          <p:spPr>
            <a:xfrm>
              <a:off x="4893761" y="1542278"/>
              <a:ext cx="161642" cy="2448175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10F57C8-2C5A-DF9F-6161-ACD1DDB2F958}"/>
              </a:ext>
            </a:extLst>
          </p:cNvPr>
          <p:cNvGrpSpPr/>
          <p:nvPr/>
        </p:nvGrpSpPr>
        <p:grpSpPr>
          <a:xfrm>
            <a:off x="439186" y="3923543"/>
            <a:ext cx="8704815" cy="2382368"/>
            <a:chOff x="439186" y="3923543"/>
            <a:chExt cx="8704815" cy="238236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8D47EF2-3F9E-C9D1-61C2-C03F008F158B}"/>
                </a:ext>
              </a:extLst>
            </p:cNvPr>
            <p:cNvSpPr/>
            <p:nvPr userDrawn="1"/>
          </p:nvSpPr>
          <p:spPr>
            <a:xfrm flipH="1">
              <a:off x="6789864" y="3923543"/>
              <a:ext cx="1416419" cy="2382368"/>
            </a:xfrm>
            <a:custGeom>
              <a:avLst/>
              <a:gdLst>
                <a:gd name="connsiteX0" fmla="*/ 279613 w 1416419"/>
                <a:gd name="connsiteY0" fmla="*/ 0 h 2382368"/>
                <a:gd name="connsiteX1" fmla="*/ 115395 w 1416419"/>
                <a:gd name="connsiteY1" fmla="*/ 0 h 2382368"/>
                <a:gd name="connsiteX2" fmla="*/ 0 w 1416419"/>
                <a:gd name="connsiteY2" fmla="*/ 2382368 h 2382368"/>
                <a:gd name="connsiteX3" fmla="*/ 1416419 w 1416419"/>
                <a:gd name="connsiteY3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6419" h="2382368">
                  <a:moveTo>
                    <a:pt x="279613" y="0"/>
                  </a:moveTo>
                  <a:lnTo>
                    <a:pt x="115395" y="0"/>
                  </a:lnTo>
                  <a:lnTo>
                    <a:pt x="0" y="2382368"/>
                  </a:lnTo>
                  <a:lnTo>
                    <a:pt x="1416419" y="2382368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BC387A6-B2F3-5A5F-16F4-60D1A7A24227}"/>
                </a:ext>
              </a:extLst>
            </p:cNvPr>
            <p:cNvSpPr/>
            <p:nvPr userDrawn="1"/>
          </p:nvSpPr>
          <p:spPr>
            <a:xfrm flipH="1">
              <a:off x="439186" y="3923543"/>
              <a:ext cx="7246531" cy="2382368"/>
            </a:xfrm>
            <a:custGeom>
              <a:avLst/>
              <a:gdLst>
                <a:gd name="connsiteX0" fmla="*/ 164105 w 7246531"/>
                <a:gd name="connsiteY0" fmla="*/ 0 h 2382368"/>
                <a:gd name="connsiteX1" fmla="*/ 0 w 7246531"/>
                <a:gd name="connsiteY1" fmla="*/ 0 h 2382368"/>
                <a:gd name="connsiteX2" fmla="*/ 4061255 w 7246531"/>
                <a:gd name="connsiteY2" fmla="*/ 2382368 h 2382368"/>
                <a:gd name="connsiteX3" fmla="*/ 7246531 w 7246531"/>
                <a:gd name="connsiteY3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46531" h="2382368">
                  <a:moveTo>
                    <a:pt x="164105" y="0"/>
                  </a:moveTo>
                  <a:lnTo>
                    <a:pt x="0" y="0"/>
                  </a:lnTo>
                  <a:lnTo>
                    <a:pt x="4061255" y="2382368"/>
                  </a:lnTo>
                  <a:lnTo>
                    <a:pt x="7246531" y="2382368"/>
                  </a:ln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435D91-6958-FF32-ECDC-6E56E03A67FE}"/>
                </a:ext>
              </a:extLst>
            </p:cNvPr>
            <p:cNvSpPr/>
            <p:nvPr userDrawn="1"/>
          </p:nvSpPr>
          <p:spPr>
            <a:xfrm flipH="1">
              <a:off x="4631487" y="3923543"/>
              <a:ext cx="3255818" cy="2382368"/>
            </a:xfrm>
            <a:custGeom>
              <a:avLst/>
              <a:gdLst>
                <a:gd name="connsiteX0" fmla="*/ 157745 w 3255818"/>
                <a:gd name="connsiteY0" fmla="*/ 0 h 2382368"/>
                <a:gd name="connsiteX1" fmla="*/ 0 w 3255818"/>
                <a:gd name="connsiteY1" fmla="*/ 0 h 2382368"/>
                <a:gd name="connsiteX2" fmla="*/ 1656019 w 3255818"/>
                <a:gd name="connsiteY2" fmla="*/ 2382368 h 2382368"/>
                <a:gd name="connsiteX3" fmla="*/ 3255818 w 3255818"/>
                <a:gd name="connsiteY3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5818" h="2382368">
                  <a:moveTo>
                    <a:pt x="157745" y="0"/>
                  </a:moveTo>
                  <a:lnTo>
                    <a:pt x="0" y="0"/>
                  </a:lnTo>
                  <a:lnTo>
                    <a:pt x="1656019" y="2382368"/>
                  </a:lnTo>
                  <a:lnTo>
                    <a:pt x="3255818" y="2382368"/>
                  </a:ln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66C9DF-A717-50C8-76C0-E7046FE467D2}"/>
                </a:ext>
              </a:extLst>
            </p:cNvPr>
            <p:cNvSpPr/>
            <p:nvPr userDrawn="1"/>
          </p:nvSpPr>
          <p:spPr>
            <a:xfrm>
              <a:off x="8330538" y="3923543"/>
              <a:ext cx="813462" cy="889834"/>
            </a:xfrm>
            <a:custGeom>
              <a:avLst/>
              <a:gdLst>
                <a:gd name="connsiteX0" fmla="*/ 0 w 813462"/>
                <a:gd name="connsiteY0" fmla="*/ 0 h 889834"/>
                <a:gd name="connsiteX1" fmla="*/ 164156 w 813462"/>
                <a:gd name="connsiteY1" fmla="*/ 0 h 889834"/>
                <a:gd name="connsiteX2" fmla="*/ 813462 w 813462"/>
                <a:gd name="connsiteY2" fmla="*/ 378574 h 889834"/>
                <a:gd name="connsiteX3" fmla="*/ 813462 w 813462"/>
                <a:gd name="connsiteY3" fmla="*/ 889834 h 889834"/>
                <a:gd name="connsiteX4" fmla="*/ 688581 w 813462"/>
                <a:gd name="connsiteY4" fmla="*/ 743772 h 889834"/>
                <a:gd name="connsiteX5" fmla="*/ 0 w 813462"/>
                <a:gd name="connsiteY5" fmla="*/ 0 h 889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3462" h="889834">
                  <a:moveTo>
                    <a:pt x="0" y="0"/>
                  </a:moveTo>
                  <a:lnTo>
                    <a:pt x="164156" y="0"/>
                  </a:lnTo>
                  <a:lnTo>
                    <a:pt x="813462" y="378574"/>
                  </a:lnTo>
                  <a:lnTo>
                    <a:pt x="813462" y="889834"/>
                  </a:lnTo>
                  <a:lnTo>
                    <a:pt x="688581" y="743772"/>
                  </a:lnTo>
                  <a:cubicBezTo>
                    <a:pt x="473946" y="496442"/>
                    <a:pt x="258373" y="260572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245178B-2E1B-2377-61AA-530DC9F28220}"/>
                </a:ext>
              </a:extLst>
            </p:cNvPr>
            <p:cNvSpPr/>
            <p:nvPr userDrawn="1"/>
          </p:nvSpPr>
          <p:spPr>
            <a:xfrm>
              <a:off x="8128892" y="3923543"/>
              <a:ext cx="1015109" cy="2382368"/>
            </a:xfrm>
            <a:custGeom>
              <a:avLst/>
              <a:gdLst>
                <a:gd name="connsiteX0" fmla="*/ 0 w 1015109"/>
                <a:gd name="connsiteY0" fmla="*/ 0 h 2382368"/>
                <a:gd name="connsiteX1" fmla="*/ 157792 w 1015109"/>
                <a:gd name="connsiteY1" fmla="*/ 0 h 2382368"/>
                <a:gd name="connsiteX2" fmla="*/ 1015109 w 1015109"/>
                <a:gd name="connsiteY2" fmla="*/ 1301476 h 2382368"/>
                <a:gd name="connsiteX3" fmla="*/ 1015109 w 1015109"/>
                <a:gd name="connsiteY3" fmla="*/ 2382368 h 2382368"/>
                <a:gd name="connsiteX4" fmla="*/ 669195 w 1015109"/>
                <a:gd name="connsiteY4" fmla="*/ 2382368 h 238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5109" h="2382368">
                  <a:moveTo>
                    <a:pt x="0" y="0"/>
                  </a:moveTo>
                  <a:lnTo>
                    <a:pt x="157792" y="0"/>
                  </a:lnTo>
                  <a:lnTo>
                    <a:pt x="1015109" y="1301476"/>
                  </a:lnTo>
                  <a:lnTo>
                    <a:pt x="1015109" y="2382368"/>
                  </a:lnTo>
                  <a:lnTo>
                    <a:pt x="669195" y="2382368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18" name="Graphic 17" descr="Bar chart with solid fill">
            <a:extLst>
              <a:ext uri="{FF2B5EF4-FFF2-40B4-BE49-F238E27FC236}">
                <a16:creationId xmlns:a16="http://schemas.microsoft.com/office/drawing/2014/main" id="{9C3E01C9-CA3C-6706-8D00-24F60FE26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1706" y="5684444"/>
            <a:ext cx="460395" cy="460395"/>
          </a:xfrm>
          <a:prstGeom prst="rect">
            <a:avLst/>
          </a:prstGeom>
        </p:spPr>
      </p:pic>
      <p:pic>
        <p:nvPicPr>
          <p:cNvPr id="19" name="Graphic 18" descr="Court with solid fill">
            <a:extLst>
              <a:ext uri="{FF2B5EF4-FFF2-40B4-BE49-F238E27FC236}">
                <a16:creationId xmlns:a16="http://schemas.microsoft.com/office/drawing/2014/main" id="{823E191D-49C5-D687-6261-B1EEDD43C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4721" y="5684444"/>
            <a:ext cx="460395" cy="460395"/>
          </a:xfrm>
          <a:prstGeom prst="rect">
            <a:avLst/>
          </a:prstGeom>
        </p:spPr>
      </p:pic>
      <p:pic>
        <p:nvPicPr>
          <p:cNvPr id="20" name="Graphic 19" descr="Fire with solid fill">
            <a:extLst>
              <a:ext uri="{FF2B5EF4-FFF2-40B4-BE49-F238E27FC236}">
                <a16:creationId xmlns:a16="http://schemas.microsoft.com/office/drawing/2014/main" id="{F83CE04E-5483-9400-6C3E-9FEFE403DF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88489" y="3516025"/>
            <a:ext cx="460395" cy="4603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CD33CCF7-6067-53D4-1CCF-2AC89AA46A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74776" y="5684444"/>
            <a:ext cx="460395" cy="460395"/>
          </a:xfrm>
          <a:prstGeom prst="rect">
            <a:avLst/>
          </a:prstGeom>
        </p:spPr>
      </p:pic>
      <p:pic>
        <p:nvPicPr>
          <p:cNvPr id="22" name="Graphic 21" descr="Unlock with solid fill">
            <a:extLst>
              <a:ext uri="{FF2B5EF4-FFF2-40B4-BE49-F238E27FC236}">
                <a16:creationId xmlns:a16="http://schemas.microsoft.com/office/drawing/2014/main" id="{64B05788-0CA8-05B5-6CC9-6E9BAF6190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76696" y="5314245"/>
            <a:ext cx="459486" cy="459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7B5E6574-D54F-CC56-2189-81A2D8F6B046}"/>
              </a:ext>
            </a:extLst>
          </p:cNvPr>
          <p:cNvGrpSpPr/>
          <p:nvPr/>
        </p:nvGrpSpPr>
        <p:grpSpPr>
          <a:xfrm>
            <a:off x="3474720" y="3047445"/>
            <a:ext cx="2194560" cy="1198448"/>
            <a:chOff x="8921977" y="1312837"/>
            <a:chExt cx="2926080" cy="15979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18FF04-606F-A744-A6F4-8E41102F813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369F2DE-38B1-396D-CC3E-625EE7C62CB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74780A9-76A6-8196-D2F1-0E4A92172C9F}"/>
              </a:ext>
            </a:extLst>
          </p:cNvPr>
          <p:cNvGrpSpPr/>
          <p:nvPr/>
        </p:nvGrpSpPr>
        <p:grpSpPr>
          <a:xfrm>
            <a:off x="587579" y="3047447"/>
            <a:ext cx="2194560" cy="1198448"/>
            <a:chOff x="332936" y="2473878"/>
            <a:chExt cx="2926080" cy="15979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2A5E2B-5B58-9A41-4075-B1D4FCE166E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AF48FC7-2DD6-CC44-4A33-EF2C569C90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B497EDE-15AD-5625-DD75-B6BEE193A533}"/>
              </a:ext>
            </a:extLst>
          </p:cNvPr>
          <p:cNvGrpSpPr/>
          <p:nvPr/>
        </p:nvGrpSpPr>
        <p:grpSpPr>
          <a:xfrm>
            <a:off x="3474720" y="1504895"/>
            <a:ext cx="2194560" cy="1198448"/>
            <a:chOff x="8921977" y="1312837"/>
            <a:chExt cx="2926080" cy="159793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875E83-C3B2-53B2-010D-404A370784AC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198B47E-247F-78FA-0497-CCE4FE1944D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78EE9B5-9574-5E0C-8289-4E2D82FC402E}"/>
              </a:ext>
            </a:extLst>
          </p:cNvPr>
          <p:cNvGrpSpPr/>
          <p:nvPr/>
        </p:nvGrpSpPr>
        <p:grpSpPr>
          <a:xfrm>
            <a:off x="587579" y="1504897"/>
            <a:ext cx="2194560" cy="1198448"/>
            <a:chOff x="332936" y="2473878"/>
            <a:chExt cx="2926080" cy="15979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27712C-2C1C-90BA-B7E6-12478D75FD6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7B43BE-694D-60D1-4ACB-B4145FFE09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222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325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Right Perspective Stripe Cascade – Slide Template</vt:lpstr>
      <vt:lpstr>Right Perspective Stripe Cascade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Stripe Cascade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2023-08-21T18:59:18Z</dcterms:modified>
  <cp:category>Charts &amp; Diagrams</cp:category>
</cp:coreProperties>
</file>