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31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14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D9B1F24D-8897-F4F3-0F0E-7A47CA4E3A46}"/>
              </a:ext>
            </a:extLst>
          </p:cNvPr>
          <p:cNvGrpSpPr/>
          <p:nvPr/>
        </p:nvGrpSpPr>
        <p:grpSpPr>
          <a:xfrm>
            <a:off x="826160" y="1549970"/>
            <a:ext cx="3645231" cy="1058321"/>
            <a:chOff x="826160" y="1549970"/>
            <a:chExt cx="3645231" cy="1058321"/>
          </a:xfrm>
        </p:grpSpPr>
        <p:sp>
          <p:nvSpPr>
            <p:cNvPr id="3" name="Google Shape;92;p2">
              <a:extLst>
                <a:ext uri="{FF2B5EF4-FFF2-40B4-BE49-F238E27FC236}">
                  <a16:creationId xmlns:a16="http://schemas.microsoft.com/office/drawing/2014/main" id="{145E7CF8-5A99-2314-9C6D-2889AF23452E}"/>
                </a:ext>
              </a:extLst>
            </p:cNvPr>
            <p:cNvSpPr/>
            <p:nvPr/>
          </p:nvSpPr>
          <p:spPr>
            <a:xfrm>
              <a:off x="1022476" y="1674898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93;p2">
              <a:extLst>
                <a:ext uri="{FF2B5EF4-FFF2-40B4-BE49-F238E27FC236}">
                  <a16:creationId xmlns:a16="http://schemas.microsoft.com/office/drawing/2014/main" id="{DD53A801-3037-5DBF-231E-310DD9C1A32B}"/>
                </a:ext>
              </a:extLst>
            </p:cNvPr>
            <p:cNvSpPr/>
            <p:nvPr/>
          </p:nvSpPr>
          <p:spPr>
            <a:xfrm>
              <a:off x="826160" y="1549970"/>
              <a:ext cx="3645231" cy="1058321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Block List – Slide Template</a:t>
            </a:r>
          </a:p>
        </p:txBody>
      </p:sp>
      <p:sp>
        <p:nvSpPr>
          <p:cNvPr id="33" name="Google Shape;122;p2">
            <a:extLst>
              <a:ext uri="{FF2B5EF4-FFF2-40B4-BE49-F238E27FC236}">
                <a16:creationId xmlns:a16="http://schemas.microsoft.com/office/drawing/2014/main" id="{5CEE7978-30B6-B85F-9805-131AC53A6B97}"/>
              </a:ext>
            </a:extLst>
          </p:cNvPr>
          <p:cNvSpPr txBox="1"/>
          <p:nvPr/>
        </p:nvSpPr>
        <p:spPr>
          <a:xfrm>
            <a:off x="1022476" y="2057572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F66B006-081A-C54B-D27C-CC73E22A3084}"/>
              </a:ext>
            </a:extLst>
          </p:cNvPr>
          <p:cNvGrpSpPr/>
          <p:nvPr/>
        </p:nvGrpSpPr>
        <p:grpSpPr>
          <a:xfrm>
            <a:off x="4672167" y="1549970"/>
            <a:ext cx="3645674" cy="1058321"/>
            <a:chOff x="4672167" y="1549970"/>
            <a:chExt cx="3645674" cy="1058321"/>
          </a:xfrm>
        </p:grpSpPr>
        <p:sp>
          <p:nvSpPr>
            <p:cNvPr id="5" name="Google Shape;94;p2">
              <a:extLst>
                <a:ext uri="{FF2B5EF4-FFF2-40B4-BE49-F238E27FC236}">
                  <a16:creationId xmlns:a16="http://schemas.microsoft.com/office/drawing/2014/main" id="{320382C7-5A89-D7F9-3030-8EDA9D954FCC}"/>
                </a:ext>
              </a:extLst>
            </p:cNvPr>
            <p:cNvSpPr/>
            <p:nvPr/>
          </p:nvSpPr>
          <p:spPr>
            <a:xfrm>
              <a:off x="4868482" y="1674898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" name="Google Shape;95;p2">
              <a:extLst>
                <a:ext uri="{FF2B5EF4-FFF2-40B4-BE49-F238E27FC236}">
                  <a16:creationId xmlns:a16="http://schemas.microsoft.com/office/drawing/2014/main" id="{74B5CBE8-74D2-9334-CBC4-3DF23EF7466A}"/>
                </a:ext>
              </a:extLst>
            </p:cNvPr>
            <p:cNvSpPr/>
            <p:nvPr/>
          </p:nvSpPr>
          <p:spPr>
            <a:xfrm>
              <a:off x="4672167" y="1549970"/>
              <a:ext cx="3645674" cy="10583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Google Shape;125;p2">
            <a:extLst>
              <a:ext uri="{FF2B5EF4-FFF2-40B4-BE49-F238E27FC236}">
                <a16:creationId xmlns:a16="http://schemas.microsoft.com/office/drawing/2014/main" id="{56E89DA0-1339-FC70-1BBF-269714CEA991}"/>
              </a:ext>
            </a:extLst>
          </p:cNvPr>
          <p:cNvSpPr txBox="1"/>
          <p:nvPr/>
        </p:nvSpPr>
        <p:spPr>
          <a:xfrm>
            <a:off x="4868482" y="2057572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Graphic 55" descr="Coins with solid fill">
            <a:extLst>
              <a:ext uri="{FF2B5EF4-FFF2-40B4-BE49-F238E27FC236}">
                <a16:creationId xmlns:a16="http://schemas.microsoft.com/office/drawing/2014/main" id="{CE9DC456-CC77-3C9D-7238-A2A625F54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5437" y="2005484"/>
            <a:ext cx="353123" cy="353123"/>
          </a:xfrm>
          <a:prstGeom prst="rect">
            <a:avLst/>
          </a:prstGeom>
        </p:spPr>
      </p:pic>
      <p:pic>
        <p:nvPicPr>
          <p:cNvPr id="59" name="Graphic 58" descr="Traffic cone with solid fill">
            <a:extLst>
              <a:ext uri="{FF2B5EF4-FFF2-40B4-BE49-F238E27FC236}">
                <a16:creationId xmlns:a16="http://schemas.microsoft.com/office/drawing/2014/main" id="{45EC38AE-5B8F-B8DD-5369-2C8E3F7FCB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26441" y="2005484"/>
            <a:ext cx="353123" cy="353123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E0FEDCE6-8C5F-31AF-865A-35D6E6C20DD5}"/>
              </a:ext>
            </a:extLst>
          </p:cNvPr>
          <p:cNvGrpSpPr/>
          <p:nvPr/>
        </p:nvGrpSpPr>
        <p:grpSpPr>
          <a:xfrm>
            <a:off x="826160" y="2999209"/>
            <a:ext cx="3645231" cy="1058321"/>
            <a:chOff x="826160" y="2999209"/>
            <a:chExt cx="3645231" cy="1058321"/>
          </a:xfrm>
        </p:grpSpPr>
        <p:sp>
          <p:nvSpPr>
            <p:cNvPr id="7" name="Google Shape;96;p2">
              <a:extLst>
                <a:ext uri="{FF2B5EF4-FFF2-40B4-BE49-F238E27FC236}">
                  <a16:creationId xmlns:a16="http://schemas.microsoft.com/office/drawing/2014/main" id="{E7E00B96-564B-B20B-4DEA-E20BDADB0B1D}"/>
                </a:ext>
              </a:extLst>
            </p:cNvPr>
            <p:cNvSpPr/>
            <p:nvPr/>
          </p:nvSpPr>
          <p:spPr>
            <a:xfrm>
              <a:off x="1022476" y="3124137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" name="Google Shape;97;p2">
              <a:extLst>
                <a:ext uri="{FF2B5EF4-FFF2-40B4-BE49-F238E27FC236}">
                  <a16:creationId xmlns:a16="http://schemas.microsoft.com/office/drawing/2014/main" id="{3B934795-76A1-7466-9746-9183F6EC5FAC}"/>
                </a:ext>
              </a:extLst>
            </p:cNvPr>
            <p:cNvSpPr/>
            <p:nvPr/>
          </p:nvSpPr>
          <p:spPr>
            <a:xfrm>
              <a:off x="826160" y="2999209"/>
              <a:ext cx="3645231" cy="1058321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193DD9B-7332-614A-1662-32F00CD779E6}"/>
              </a:ext>
            </a:extLst>
          </p:cNvPr>
          <p:cNvGrpSpPr/>
          <p:nvPr/>
        </p:nvGrpSpPr>
        <p:grpSpPr>
          <a:xfrm>
            <a:off x="4672167" y="2999209"/>
            <a:ext cx="3645674" cy="1058321"/>
            <a:chOff x="4672167" y="2999209"/>
            <a:chExt cx="3645674" cy="1058321"/>
          </a:xfrm>
        </p:grpSpPr>
        <p:sp>
          <p:nvSpPr>
            <p:cNvPr id="9" name="Google Shape;98;p2">
              <a:extLst>
                <a:ext uri="{FF2B5EF4-FFF2-40B4-BE49-F238E27FC236}">
                  <a16:creationId xmlns:a16="http://schemas.microsoft.com/office/drawing/2014/main" id="{4D427492-F27C-3A16-1B83-E29F65A784D7}"/>
                </a:ext>
              </a:extLst>
            </p:cNvPr>
            <p:cNvSpPr/>
            <p:nvPr/>
          </p:nvSpPr>
          <p:spPr>
            <a:xfrm>
              <a:off x="4868482" y="3124137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99;p2">
              <a:extLst>
                <a:ext uri="{FF2B5EF4-FFF2-40B4-BE49-F238E27FC236}">
                  <a16:creationId xmlns:a16="http://schemas.microsoft.com/office/drawing/2014/main" id="{6AF08BC9-AD2E-9014-3DAA-DE3D908991B0}"/>
                </a:ext>
              </a:extLst>
            </p:cNvPr>
            <p:cNvSpPr/>
            <p:nvPr/>
          </p:nvSpPr>
          <p:spPr>
            <a:xfrm>
              <a:off x="4672167" y="2999209"/>
              <a:ext cx="3645674" cy="10583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" name="Google Shape;123;p2">
            <a:extLst>
              <a:ext uri="{FF2B5EF4-FFF2-40B4-BE49-F238E27FC236}">
                <a16:creationId xmlns:a16="http://schemas.microsoft.com/office/drawing/2014/main" id="{14E3C8FB-EE34-CB3E-2A2D-241EA86C075B}"/>
              </a:ext>
            </a:extLst>
          </p:cNvPr>
          <p:cNvSpPr txBox="1"/>
          <p:nvPr/>
        </p:nvSpPr>
        <p:spPr>
          <a:xfrm>
            <a:off x="1022476" y="3506811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Google Shape;126;p2">
            <a:extLst>
              <a:ext uri="{FF2B5EF4-FFF2-40B4-BE49-F238E27FC236}">
                <a16:creationId xmlns:a16="http://schemas.microsoft.com/office/drawing/2014/main" id="{788517B7-3B50-8519-9417-96E0EFFC2EF3}"/>
              </a:ext>
            </a:extLst>
          </p:cNvPr>
          <p:cNvSpPr txBox="1"/>
          <p:nvPr/>
        </p:nvSpPr>
        <p:spPr>
          <a:xfrm>
            <a:off x="4868482" y="3506811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5" name="Graphic 54" descr="Clipboard with solid fill">
            <a:extLst>
              <a:ext uri="{FF2B5EF4-FFF2-40B4-BE49-F238E27FC236}">
                <a16:creationId xmlns:a16="http://schemas.microsoft.com/office/drawing/2014/main" id="{620BBD28-4FEA-8029-C3C4-569D52EFBC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5437" y="3454723"/>
            <a:ext cx="353123" cy="353123"/>
          </a:xfrm>
          <a:prstGeom prst="rect">
            <a:avLst/>
          </a:prstGeom>
        </p:spPr>
      </p:pic>
      <p:pic>
        <p:nvPicPr>
          <p:cNvPr id="60" name="Graphic 59" descr="Shopping cart with solid fill">
            <a:extLst>
              <a:ext uri="{FF2B5EF4-FFF2-40B4-BE49-F238E27FC236}">
                <a16:creationId xmlns:a16="http://schemas.microsoft.com/office/drawing/2014/main" id="{B01125FF-4462-9537-9680-9FE7B85B6A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426441" y="3454723"/>
            <a:ext cx="353123" cy="353123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E1CAF04F-B237-B6E5-E033-AC948BEF086A}"/>
              </a:ext>
            </a:extLst>
          </p:cNvPr>
          <p:cNvGrpSpPr/>
          <p:nvPr/>
        </p:nvGrpSpPr>
        <p:grpSpPr>
          <a:xfrm>
            <a:off x="826160" y="4472912"/>
            <a:ext cx="3645231" cy="1058321"/>
            <a:chOff x="826160" y="4472912"/>
            <a:chExt cx="3645231" cy="1058321"/>
          </a:xfrm>
        </p:grpSpPr>
        <p:sp>
          <p:nvSpPr>
            <p:cNvPr id="11" name="Google Shape;100;p2">
              <a:extLst>
                <a:ext uri="{FF2B5EF4-FFF2-40B4-BE49-F238E27FC236}">
                  <a16:creationId xmlns:a16="http://schemas.microsoft.com/office/drawing/2014/main" id="{78331D5D-450F-9FD9-2D6B-FCD7D495D769}"/>
                </a:ext>
              </a:extLst>
            </p:cNvPr>
            <p:cNvSpPr/>
            <p:nvPr/>
          </p:nvSpPr>
          <p:spPr>
            <a:xfrm>
              <a:off x="1022476" y="4597840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01;p2">
              <a:extLst>
                <a:ext uri="{FF2B5EF4-FFF2-40B4-BE49-F238E27FC236}">
                  <a16:creationId xmlns:a16="http://schemas.microsoft.com/office/drawing/2014/main" id="{9DD257F0-7616-016F-1073-818BDCA7602E}"/>
                </a:ext>
              </a:extLst>
            </p:cNvPr>
            <p:cNvSpPr/>
            <p:nvPr/>
          </p:nvSpPr>
          <p:spPr>
            <a:xfrm>
              <a:off x="826160" y="4472912"/>
              <a:ext cx="3645231" cy="1058321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CC58178-0A0B-F092-6E9E-5A2B1B28DCEA}"/>
              </a:ext>
            </a:extLst>
          </p:cNvPr>
          <p:cNvGrpSpPr/>
          <p:nvPr/>
        </p:nvGrpSpPr>
        <p:grpSpPr>
          <a:xfrm>
            <a:off x="4672167" y="4472912"/>
            <a:ext cx="3645674" cy="1058321"/>
            <a:chOff x="4672167" y="4472912"/>
            <a:chExt cx="3645674" cy="1058321"/>
          </a:xfrm>
        </p:grpSpPr>
        <p:sp>
          <p:nvSpPr>
            <p:cNvPr id="13" name="Google Shape;102;p2">
              <a:extLst>
                <a:ext uri="{FF2B5EF4-FFF2-40B4-BE49-F238E27FC236}">
                  <a16:creationId xmlns:a16="http://schemas.microsoft.com/office/drawing/2014/main" id="{20128FB6-1E11-D35B-15A8-5FB0D0F7D7DE}"/>
                </a:ext>
              </a:extLst>
            </p:cNvPr>
            <p:cNvSpPr/>
            <p:nvPr/>
          </p:nvSpPr>
          <p:spPr>
            <a:xfrm>
              <a:off x="4868482" y="4597840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03;p2">
              <a:extLst>
                <a:ext uri="{FF2B5EF4-FFF2-40B4-BE49-F238E27FC236}">
                  <a16:creationId xmlns:a16="http://schemas.microsoft.com/office/drawing/2014/main" id="{905583A9-736A-89B8-01CD-E2598784559D}"/>
                </a:ext>
              </a:extLst>
            </p:cNvPr>
            <p:cNvSpPr/>
            <p:nvPr/>
          </p:nvSpPr>
          <p:spPr>
            <a:xfrm>
              <a:off x="4672167" y="4472912"/>
              <a:ext cx="3645674" cy="10583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124;p2">
            <a:extLst>
              <a:ext uri="{FF2B5EF4-FFF2-40B4-BE49-F238E27FC236}">
                <a16:creationId xmlns:a16="http://schemas.microsoft.com/office/drawing/2014/main" id="{944A4F4E-E6CF-5C4E-2EDE-17953E2712D2}"/>
              </a:ext>
            </a:extLst>
          </p:cNvPr>
          <p:cNvSpPr txBox="1"/>
          <p:nvPr/>
        </p:nvSpPr>
        <p:spPr>
          <a:xfrm>
            <a:off x="1022476" y="4980514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Google Shape;127;p2">
            <a:extLst>
              <a:ext uri="{FF2B5EF4-FFF2-40B4-BE49-F238E27FC236}">
                <a16:creationId xmlns:a16="http://schemas.microsoft.com/office/drawing/2014/main" id="{4FFD3AB3-B4A3-13FF-7BA8-5E7703C216F1}"/>
              </a:ext>
            </a:extLst>
          </p:cNvPr>
          <p:cNvSpPr txBox="1"/>
          <p:nvPr/>
        </p:nvSpPr>
        <p:spPr>
          <a:xfrm>
            <a:off x="4868482" y="4980514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" name="Graphic 52" descr="Medal with solid fill">
            <a:extLst>
              <a:ext uri="{FF2B5EF4-FFF2-40B4-BE49-F238E27FC236}">
                <a16:creationId xmlns:a16="http://schemas.microsoft.com/office/drawing/2014/main" id="{14497791-BE91-47ED-906F-DFD40E8C247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25437" y="4928426"/>
            <a:ext cx="353123" cy="353123"/>
          </a:xfrm>
          <a:prstGeom prst="rect">
            <a:avLst/>
          </a:prstGeom>
        </p:spPr>
      </p:pic>
      <p:pic>
        <p:nvPicPr>
          <p:cNvPr id="61" name="Graphic 60" descr="Teacher with solid fill">
            <a:extLst>
              <a:ext uri="{FF2B5EF4-FFF2-40B4-BE49-F238E27FC236}">
                <a16:creationId xmlns:a16="http://schemas.microsoft.com/office/drawing/2014/main" id="{6EBE8C11-6B93-733B-218F-D98FCAEDD59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26441" y="4928426"/>
            <a:ext cx="353123" cy="353123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297BB722-F192-5E15-4120-EA2E9D11254A}"/>
              </a:ext>
            </a:extLst>
          </p:cNvPr>
          <p:cNvGrpSpPr/>
          <p:nvPr/>
        </p:nvGrpSpPr>
        <p:grpSpPr>
          <a:xfrm>
            <a:off x="2491895" y="1581720"/>
            <a:ext cx="1840774" cy="930091"/>
            <a:chOff x="255548" y="1465256"/>
            <a:chExt cx="2194560" cy="93009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ADB583-4B78-9B79-EF71-FB9948C27CD7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86885C-612E-BBEF-3B52-91A65D468F1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4A979-5812-D1BB-A087-57795032C9C8}"/>
              </a:ext>
            </a:extLst>
          </p:cNvPr>
          <p:cNvGrpSpPr/>
          <p:nvPr/>
        </p:nvGrpSpPr>
        <p:grpSpPr>
          <a:xfrm>
            <a:off x="6338345" y="1581720"/>
            <a:ext cx="1840774" cy="930091"/>
            <a:chOff x="255548" y="1465256"/>
            <a:chExt cx="2194560" cy="93009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523D2EC-C066-E5CE-25E6-4D1837522387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F05D68-E052-59DE-2968-841F40613E7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66F6D83-BB2E-19FE-DA40-D39B2F7371AD}"/>
              </a:ext>
            </a:extLst>
          </p:cNvPr>
          <p:cNvGrpSpPr/>
          <p:nvPr/>
        </p:nvGrpSpPr>
        <p:grpSpPr>
          <a:xfrm>
            <a:off x="2491895" y="3030959"/>
            <a:ext cx="1840774" cy="930091"/>
            <a:chOff x="255548" y="1465256"/>
            <a:chExt cx="2194560" cy="93009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90059BA-344F-AC11-9E0E-C5100C6F476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2B2590C-46AF-1E57-6282-7FA9E0588F0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BCAC366-7696-B738-F3EA-9B4E7CD64A0A}"/>
              </a:ext>
            </a:extLst>
          </p:cNvPr>
          <p:cNvGrpSpPr/>
          <p:nvPr/>
        </p:nvGrpSpPr>
        <p:grpSpPr>
          <a:xfrm>
            <a:off x="6338345" y="3030959"/>
            <a:ext cx="1840774" cy="930091"/>
            <a:chOff x="255548" y="1465256"/>
            <a:chExt cx="2194560" cy="93009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44D835-D9B9-0278-C57D-904195E678F3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530C133-F631-76B2-BCD7-F6485C605FE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8B5192F-C0CC-DEF2-B537-AC2FCAF542D0}"/>
              </a:ext>
            </a:extLst>
          </p:cNvPr>
          <p:cNvGrpSpPr/>
          <p:nvPr/>
        </p:nvGrpSpPr>
        <p:grpSpPr>
          <a:xfrm>
            <a:off x="2491895" y="4504662"/>
            <a:ext cx="1840774" cy="930091"/>
            <a:chOff x="255548" y="1465256"/>
            <a:chExt cx="2194560" cy="93009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1E312C-D4ED-88BF-1A2A-5E02DFF7EF6B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3B9DFF4-E3A5-D734-499B-0490C161207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A9D6DEE-F120-A15A-7A3B-7ACFBA501D43}"/>
              </a:ext>
            </a:extLst>
          </p:cNvPr>
          <p:cNvGrpSpPr/>
          <p:nvPr/>
        </p:nvGrpSpPr>
        <p:grpSpPr>
          <a:xfrm>
            <a:off x="6338345" y="4504662"/>
            <a:ext cx="1840774" cy="930091"/>
            <a:chOff x="255548" y="1465256"/>
            <a:chExt cx="2194560" cy="93009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722FF23-9964-1F71-21F8-E7E7104C74A7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931A373-DD7D-DEC1-C9BB-6C13F8F1A1D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D9B1F24D-8897-F4F3-0F0E-7A47CA4E3A46}"/>
              </a:ext>
            </a:extLst>
          </p:cNvPr>
          <p:cNvGrpSpPr/>
          <p:nvPr/>
        </p:nvGrpSpPr>
        <p:grpSpPr>
          <a:xfrm>
            <a:off x="826160" y="1549970"/>
            <a:ext cx="3645231" cy="1058321"/>
            <a:chOff x="826160" y="1549970"/>
            <a:chExt cx="3645231" cy="1058321"/>
          </a:xfrm>
        </p:grpSpPr>
        <p:sp>
          <p:nvSpPr>
            <p:cNvPr id="3" name="Google Shape;92;p2">
              <a:extLst>
                <a:ext uri="{FF2B5EF4-FFF2-40B4-BE49-F238E27FC236}">
                  <a16:creationId xmlns:a16="http://schemas.microsoft.com/office/drawing/2014/main" id="{145E7CF8-5A99-2314-9C6D-2889AF23452E}"/>
                </a:ext>
              </a:extLst>
            </p:cNvPr>
            <p:cNvSpPr/>
            <p:nvPr/>
          </p:nvSpPr>
          <p:spPr>
            <a:xfrm>
              <a:off x="1022476" y="1674898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93;p2">
              <a:extLst>
                <a:ext uri="{FF2B5EF4-FFF2-40B4-BE49-F238E27FC236}">
                  <a16:creationId xmlns:a16="http://schemas.microsoft.com/office/drawing/2014/main" id="{DD53A801-3037-5DBF-231E-310DD9C1A32B}"/>
                </a:ext>
              </a:extLst>
            </p:cNvPr>
            <p:cNvSpPr/>
            <p:nvPr/>
          </p:nvSpPr>
          <p:spPr>
            <a:xfrm>
              <a:off x="826160" y="1549970"/>
              <a:ext cx="3645231" cy="1058321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Block List – Slide Template</a:t>
            </a:r>
          </a:p>
        </p:txBody>
      </p:sp>
      <p:sp>
        <p:nvSpPr>
          <p:cNvPr id="33" name="Google Shape;122;p2">
            <a:extLst>
              <a:ext uri="{FF2B5EF4-FFF2-40B4-BE49-F238E27FC236}">
                <a16:creationId xmlns:a16="http://schemas.microsoft.com/office/drawing/2014/main" id="{5CEE7978-30B6-B85F-9805-131AC53A6B97}"/>
              </a:ext>
            </a:extLst>
          </p:cNvPr>
          <p:cNvSpPr txBox="1"/>
          <p:nvPr/>
        </p:nvSpPr>
        <p:spPr>
          <a:xfrm>
            <a:off x="1022476" y="2057572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F66B006-081A-C54B-D27C-CC73E22A3084}"/>
              </a:ext>
            </a:extLst>
          </p:cNvPr>
          <p:cNvGrpSpPr/>
          <p:nvPr/>
        </p:nvGrpSpPr>
        <p:grpSpPr>
          <a:xfrm>
            <a:off x="4672167" y="1549970"/>
            <a:ext cx="3645674" cy="1058321"/>
            <a:chOff x="4672167" y="1549970"/>
            <a:chExt cx="3645674" cy="1058321"/>
          </a:xfrm>
        </p:grpSpPr>
        <p:sp>
          <p:nvSpPr>
            <p:cNvPr id="5" name="Google Shape;94;p2">
              <a:extLst>
                <a:ext uri="{FF2B5EF4-FFF2-40B4-BE49-F238E27FC236}">
                  <a16:creationId xmlns:a16="http://schemas.microsoft.com/office/drawing/2014/main" id="{320382C7-5A89-D7F9-3030-8EDA9D954FCC}"/>
                </a:ext>
              </a:extLst>
            </p:cNvPr>
            <p:cNvSpPr/>
            <p:nvPr/>
          </p:nvSpPr>
          <p:spPr>
            <a:xfrm>
              <a:off x="4868482" y="1674898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" name="Google Shape;95;p2">
              <a:extLst>
                <a:ext uri="{FF2B5EF4-FFF2-40B4-BE49-F238E27FC236}">
                  <a16:creationId xmlns:a16="http://schemas.microsoft.com/office/drawing/2014/main" id="{74B5CBE8-74D2-9334-CBC4-3DF23EF7466A}"/>
                </a:ext>
              </a:extLst>
            </p:cNvPr>
            <p:cNvSpPr/>
            <p:nvPr/>
          </p:nvSpPr>
          <p:spPr>
            <a:xfrm>
              <a:off x="4672167" y="1549970"/>
              <a:ext cx="3645674" cy="10583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Google Shape;125;p2">
            <a:extLst>
              <a:ext uri="{FF2B5EF4-FFF2-40B4-BE49-F238E27FC236}">
                <a16:creationId xmlns:a16="http://schemas.microsoft.com/office/drawing/2014/main" id="{56E89DA0-1339-FC70-1BBF-269714CEA991}"/>
              </a:ext>
            </a:extLst>
          </p:cNvPr>
          <p:cNvSpPr txBox="1"/>
          <p:nvPr/>
        </p:nvSpPr>
        <p:spPr>
          <a:xfrm>
            <a:off x="4868482" y="2057572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Graphic 55" descr="Coins with solid fill">
            <a:extLst>
              <a:ext uri="{FF2B5EF4-FFF2-40B4-BE49-F238E27FC236}">
                <a16:creationId xmlns:a16="http://schemas.microsoft.com/office/drawing/2014/main" id="{CE9DC456-CC77-3C9D-7238-A2A625F54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5437" y="2005484"/>
            <a:ext cx="353123" cy="353123"/>
          </a:xfrm>
          <a:prstGeom prst="rect">
            <a:avLst/>
          </a:prstGeom>
        </p:spPr>
      </p:pic>
      <p:pic>
        <p:nvPicPr>
          <p:cNvPr id="59" name="Graphic 58" descr="Traffic cone with solid fill">
            <a:extLst>
              <a:ext uri="{FF2B5EF4-FFF2-40B4-BE49-F238E27FC236}">
                <a16:creationId xmlns:a16="http://schemas.microsoft.com/office/drawing/2014/main" id="{45EC38AE-5B8F-B8DD-5369-2C8E3F7FCB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26441" y="2005484"/>
            <a:ext cx="353123" cy="353123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E0FEDCE6-8C5F-31AF-865A-35D6E6C20DD5}"/>
              </a:ext>
            </a:extLst>
          </p:cNvPr>
          <p:cNvGrpSpPr/>
          <p:nvPr/>
        </p:nvGrpSpPr>
        <p:grpSpPr>
          <a:xfrm>
            <a:off x="826160" y="2999209"/>
            <a:ext cx="3645231" cy="1058321"/>
            <a:chOff x="826160" y="2999209"/>
            <a:chExt cx="3645231" cy="1058321"/>
          </a:xfrm>
        </p:grpSpPr>
        <p:sp>
          <p:nvSpPr>
            <p:cNvPr id="7" name="Google Shape;96;p2">
              <a:extLst>
                <a:ext uri="{FF2B5EF4-FFF2-40B4-BE49-F238E27FC236}">
                  <a16:creationId xmlns:a16="http://schemas.microsoft.com/office/drawing/2014/main" id="{E7E00B96-564B-B20B-4DEA-E20BDADB0B1D}"/>
                </a:ext>
              </a:extLst>
            </p:cNvPr>
            <p:cNvSpPr/>
            <p:nvPr/>
          </p:nvSpPr>
          <p:spPr>
            <a:xfrm>
              <a:off x="1022476" y="3124137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" name="Google Shape;97;p2">
              <a:extLst>
                <a:ext uri="{FF2B5EF4-FFF2-40B4-BE49-F238E27FC236}">
                  <a16:creationId xmlns:a16="http://schemas.microsoft.com/office/drawing/2014/main" id="{3B934795-76A1-7466-9746-9183F6EC5FAC}"/>
                </a:ext>
              </a:extLst>
            </p:cNvPr>
            <p:cNvSpPr/>
            <p:nvPr/>
          </p:nvSpPr>
          <p:spPr>
            <a:xfrm>
              <a:off x="826160" y="2999209"/>
              <a:ext cx="3645231" cy="1058321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193DD9B-7332-614A-1662-32F00CD779E6}"/>
              </a:ext>
            </a:extLst>
          </p:cNvPr>
          <p:cNvGrpSpPr/>
          <p:nvPr/>
        </p:nvGrpSpPr>
        <p:grpSpPr>
          <a:xfrm>
            <a:off x="4672167" y="2999209"/>
            <a:ext cx="3645674" cy="1058321"/>
            <a:chOff x="4672167" y="2999209"/>
            <a:chExt cx="3645674" cy="1058321"/>
          </a:xfrm>
        </p:grpSpPr>
        <p:sp>
          <p:nvSpPr>
            <p:cNvPr id="9" name="Google Shape;98;p2">
              <a:extLst>
                <a:ext uri="{FF2B5EF4-FFF2-40B4-BE49-F238E27FC236}">
                  <a16:creationId xmlns:a16="http://schemas.microsoft.com/office/drawing/2014/main" id="{4D427492-F27C-3A16-1B83-E29F65A784D7}"/>
                </a:ext>
              </a:extLst>
            </p:cNvPr>
            <p:cNvSpPr/>
            <p:nvPr/>
          </p:nvSpPr>
          <p:spPr>
            <a:xfrm>
              <a:off x="4868482" y="3124137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99;p2">
              <a:extLst>
                <a:ext uri="{FF2B5EF4-FFF2-40B4-BE49-F238E27FC236}">
                  <a16:creationId xmlns:a16="http://schemas.microsoft.com/office/drawing/2014/main" id="{6AF08BC9-AD2E-9014-3DAA-DE3D908991B0}"/>
                </a:ext>
              </a:extLst>
            </p:cNvPr>
            <p:cNvSpPr/>
            <p:nvPr/>
          </p:nvSpPr>
          <p:spPr>
            <a:xfrm>
              <a:off x="4672167" y="2999209"/>
              <a:ext cx="3645674" cy="10583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" name="Google Shape;123;p2">
            <a:extLst>
              <a:ext uri="{FF2B5EF4-FFF2-40B4-BE49-F238E27FC236}">
                <a16:creationId xmlns:a16="http://schemas.microsoft.com/office/drawing/2014/main" id="{14E3C8FB-EE34-CB3E-2A2D-241EA86C075B}"/>
              </a:ext>
            </a:extLst>
          </p:cNvPr>
          <p:cNvSpPr txBox="1"/>
          <p:nvPr/>
        </p:nvSpPr>
        <p:spPr>
          <a:xfrm>
            <a:off x="1022476" y="3506811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Google Shape;126;p2">
            <a:extLst>
              <a:ext uri="{FF2B5EF4-FFF2-40B4-BE49-F238E27FC236}">
                <a16:creationId xmlns:a16="http://schemas.microsoft.com/office/drawing/2014/main" id="{788517B7-3B50-8519-9417-96E0EFFC2EF3}"/>
              </a:ext>
            </a:extLst>
          </p:cNvPr>
          <p:cNvSpPr txBox="1"/>
          <p:nvPr/>
        </p:nvSpPr>
        <p:spPr>
          <a:xfrm>
            <a:off x="4868482" y="3506811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5" name="Graphic 54" descr="Clipboard with solid fill">
            <a:extLst>
              <a:ext uri="{FF2B5EF4-FFF2-40B4-BE49-F238E27FC236}">
                <a16:creationId xmlns:a16="http://schemas.microsoft.com/office/drawing/2014/main" id="{620BBD28-4FEA-8029-C3C4-569D52EFBC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5437" y="3454723"/>
            <a:ext cx="353123" cy="353123"/>
          </a:xfrm>
          <a:prstGeom prst="rect">
            <a:avLst/>
          </a:prstGeom>
        </p:spPr>
      </p:pic>
      <p:pic>
        <p:nvPicPr>
          <p:cNvPr id="60" name="Graphic 59" descr="Shopping cart with solid fill">
            <a:extLst>
              <a:ext uri="{FF2B5EF4-FFF2-40B4-BE49-F238E27FC236}">
                <a16:creationId xmlns:a16="http://schemas.microsoft.com/office/drawing/2014/main" id="{B01125FF-4462-9537-9680-9FE7B85B6A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426441" y="3454723"/>
            <a:ext cx="353123" cy="353123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E1CAF04F-B237-B6E5-E033-AC948BEF086A}"/>
              </a:ext>
            </a:extLst>
          </p:cNvPr>
          <p:cNvGrpSpPr/>
          <p:nvPr/>
        </p:nvGrpSpPr>
        <p:grpSpPr>
          <a:xfrm>
            <a:off x="826160" y="4472912"/>
            <a:ext cx="3645231" cy="1058321"/>
            <a:chOff x="826160" y="4472912"/>
            <a:chExt cx="3645231" cy="1058321"/>
          </a:xfrm>
        </p:grpSpPr>
        <p:sp>
          <p:nvSpPr>
            <p:cNvPr id="11" name="Google Shape;100;p2">
              <a:extLst>
                <a:ext uri="{FF2B5EF4-FFF2-40B4-BE49-F238E27FC236}">
                  <a16:creationId xmlns:a16="http://schemas.microsoft.com/office/drawing/2014/main" id="{78331D5D-450F-9FD9-2D6B-FCD7D495D769}"/>
                </a:ext>
              </a:extLst>
            </p:cNvPr>
            <p:cNvSpPr/>
            <p:nvPr/>
          </p:nvSpPr>
          <p:spPr>
            <a:xfrm>
              <a:off x="1022476" y="4597840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01;p2">
              <a:extLst>
                <a:ext uri="{FF2B5EF4-FFF2-40B4-BE49-F238E27FC236}">
                  <a16:creationId xmlns:a16="http://schemas.microsoft.com/office/drawing/2014/main" id="{9DD257F0-7616-016F-1073-818BDCA7602E}"/>
                </a:ext>
              </a:extLst>
            </p:cNvPr>
            <p:cNvSpPr/>
            <p:nvPr/>
          </p:nvSpPr>
          <p:spPr>
            <a:xfrm>
              <a:off x="826160" y="4472912"/>
              <a:ext cx="3645231" cy="1058321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CC58178-0A0B-F092-6E9E-5A2B1B28DCEA}"/>
              </a:ext>
            </a:extLst>
          </p:cNvPr>
          <p:cNvGrpSpPr/>
          <p:nvPr/>
        </p:nvGrpSpPr>
        <p:grpSpPr>
          <a:xfrm>
            <a:off x="4672167" y="4472912"/>
            <a:ext cx="3645674" cy="1058321"/>
            <a:chOff x="4672167" y="4472912"/>
            <a:chExt cx="3645674" cy="1058321"/>
          </a:xfrm>
        </p:grpSpPr>
        <p:sp>
          <p:nvSpPr>
            <p:cNvPr id="13" name="Google Shape;102;p2">
              <a:extLst>
                <a:ext uri="{FF2B5EF4-FFF2-40B4-BE49-F238E27FC236}">
                  <a16:creationId xmlns:a16="http://schemas.microsoft.com/office/drawing/2014/main" id="{20128FB6-1E11-D35B-15A8-5FB0D0F7D7DE}"/>
                </a:ext>
              </a:extLst>
            </p:cNvPr>
            <p:cNvSpPr/>
            <p:nvPr/>
          </p:nvSpPr>
          <p:spPr>
            <a:xfrm>
              <a:off x="4868482" y="4597840"/>
              <a:ext cx="1627637" cy="8071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03;p2">
              <a:extLst>
                <a:ext uri="{FF2B5EF4-FFF2-40B4-BE49-F238E27FC236}">
                  <a16:creationId xmlns:a16="http://schemas.microsoft.com/office/drawing/2014/main" id="{905583A9-736A-89B8-01CD-E2598784559D}"/>
                </a:ext>
              </a:extLst>
            </p:cNvPr>
            <p:cNvSpPr/>
            <p:nvPr/>
          </p:nvSpPr>
          <p:spPr>
            <a:xfrm>
              <a:off x="4672167" y="4472912"/>
              <a:ext cx="3645674" cy="10583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124;p2">
            <a:extLst>
              <a:ext uri="{FF2B5EF4-FFF2-40B4-BE49-F238E27FC236}">
                <a16:creationId xmlns:a16="http://schemas.microsoft.com/office/drawing/2014/main" id="{944A4F4E-E6CF-5C4E-2EDE-17953E2712D2}"/>
              </a:ext>
            </a:extLst>
          </p:cNvPr>
          <p:cNvSpPr txBox="1"/>
          <p:nvPr/>
        </p:nvSpPr>
        <p:spPr>
          <a:xfrm>
            <a:off x="1022476" y="4980514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Google Shape;127;p2">
            <a:extLst>
              <a:ext uri="{FF2B5EF4-FFF2-40B4-BE49-F238E27FC236}">
                <a16:creationId xmlns:a16="http://schemas.microsoft.com/office/drawing/2014/main" id="{4FFD3AB3-B4A3-13FF-7BA8-5E7703C216F1}"/>
              </a:ext>
            </a:extLst>
          </p:cNvPr>
          <p:cNvSpPr txBox="1"/>
          <p:nvPr/>
        </p:nvSpPr>
        <p:spPr>
          <a:xfrm>
            <a:off x="4868482" y="4980514"/>
            <a:ext cx="503340" cy="42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" name="Graphic 52" descr="Medal with solid fill">
            <a:extLst>
              <a:ext uri="{FF2B5EF4-FFF2-40B4-BE49-F238E27FC236}">
                <a16:creationId xmlns:a16="http://schemas.microsoft.com/office/drawing/2014/main" id="{14497791-BE91-47ED-906F-DFD40E8C247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25437" y="4928426"/>
            <a:ext cx="353123" cy="353123"/>
          </a:xfrm>
          <a:prstGeom prst="rect">
            <a:avLst/>
          </a:prstGeom>
        </p:spPr>
      </p:pic>
      <p:pic>
        <p:nvPicPr>
          <p:cNvPr id="61" name="Graphic 60" descr="Teacher with solid fill">
            <a:extLst>
              <a:ext uri="{FF2B5EF4-FFF2-40B4-BE49-F238E27FC236}">
                <a16:creationId xmlns:a16="http://schemas.microsoft.com/office/drawing/2014/main" id="{6EBE8C11-6B93-733B-218F-D98FCAEDD59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26441" y="4928426"/>
            <a:ext cx="353123" cy="353123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297BB722-F192-5E15-4120-EA2E9D11254A}"/>
              </a:ext>
            </a:extLst>
          </p:cNvPr>
          <p:cNvGrpSpPr/>
          <p:nvPr/>
        </p:nvGrpSpPr>
        <p:grpSpPr>
          <a:xfrm>
            <a:off x="2491895" y="1581720"/>
            <a:ext cx="1840774" cy="930091"/>
            <a:chOff x="255548" y="1465256"/>
            <a:chExt cx="2194560" cy="93009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ADB583-4B78-9B79-EF71-FB9948C27CD7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86885C-612E-BBEF-3B52-91A65D468F1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44A979-5812-D1BB-A087-57795032C9C8}"/>
              </a:ext>
            </a:extLst>
          </p:cNvPr>
          <p:cNvGrpSpPr/>
          <p:nvPr/>
        </p:nvGrpSpPr>
        <p:grpSpPr>
          <a:xfrm>
            <a:off x="6338345" y="1581720"/>
            <a:ext cx="1840774" cy="930091"/>
            <a:chOff x="255548" y="1465256"/>
            <a:chExt cx="2194560" cy="93009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523D2EC-C066-E5CE-25E6-4D1837522387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F05D68-E052-59DE-2968-841F40613E7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66F6D83-BB2E-19FE-DA40-D39B2F7371AD}"/>
              </a:ext>
            </a:extLst>
          </p:cNvPr>
          <p:cNvGrpSpPr/>
          <p:nvPr/>
        </p:nvGrpSpPr>
        <p:grpSpPr>
          <a:xfrm>
            <a:off x="2491895" y="3030959"/>
            <a:ext cx="1840774" cy="930091"/>
            <a:chOff x="255548" y="1465256"/>
            <a:chExt cx="2194560" cy="93009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90059BA-344F-AC11-9E0E-C5100C6F476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2B2590C-46AF-1E57-6282-7FA9E0588F0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BCAC366-7696-B738-F3EA-9B4E7CD64A0A}"/>
              </a:ext>
            </a:extLst>
          </p:cNvPr>
          <p:cNvGrpSpPr/>
          <p:nvPr/>
        </p:nvGrpSpPr>
        <p:grpSpPr>
          <a:xfrm>
            <a:off x="6338345" y="3030959"/>
            <a:ext cx="1840774" cy="930091"/>
            <a:chOff x="255548" y="1465256"/>
            <a:chExt cx="2194560" cy="93009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44D835-D9B9-0278-C57D-904195E678F3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530C133-F631-76B2-BCD7-F6485C605FE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8B5192F-C0CC-DEF2-B537-AC2FCAF542D0}"/>
              </a:ext>
            </a:extLst>
          </p:cNvPr>
          <p:cNvGrpSpPr/>
          <p:nvPr/>
        </p:nvGrpSpPr>
        <p:grpSpPr>
          <a:xfrm>
            <a:off x="2491895" y="4504662"/>
            <a:ext cx="1840774" cy="930091"/>
            <a:chOff x="255548" y="1465256"/>
            <a:chExt cx="2194560" cy="93009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1E312C-D4ED-88BF-1A2A-5E02DFF7EF6B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3B9DFF4-E3A5-D734-499B-0490C161207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A9D6DEE-F120-A15A-7A3B-7ACFBA501D43}"/>
              </a:ext>
            </a:extLst>
          </p:cNvPr>
          <p:cNvGrpSpPr/>
          <p:nvPr/>
        </p:nvGrpSpPr>
        <p:grpSpPr>
          <a:xfrm>
            <a:off x="6338345" y="4504662"/>
            <a:ext cx="1840774" cy="930091"/>
            <a:chOff x="255548" y="1465256"/>
            <a:chExt cx="2194560" cy="93009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722FF23-9964-1F71-21F8-E7E7104C74A7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931A373-DD7D-DEC1-C9BB-6C13F8F1A1D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300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10402</TotalTime>
  <Words>345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Block List – Slide Template</vt:lpstr>
      <vt:lpstr>Modern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Block List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2023-08-07T22:49:10Z</dcterms:modified>
  <cp:category>Charts &amp; Diagrams</cp:category>
</cp:coreProperties>
</file>