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5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91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Threefold Mountains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4492D5-3BCB-A2F6-58A6-62B4708E0A6E}"/>
              </a:ext>
            </a:extLst>
          </p:cNvPr>
          <p:cNvGrpSpPr/>
          <p:nvPr/>
        </p:nvGrpSpPr>
        <p:grpSpPr>
          <a:xfrm>
            <a:off x="3190040" y="1125622"/>
            <a:ext cx="2194560" cy="1321557"/>
            <a:chOff x="332936" y="2473878"/>
            <a:chExt cx="2926080" cy="176207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CAABFF-F155-21B6-E656-DA348066678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7EF9922-92C1-1022-93B2-89447F50A7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8016D8-5A32-DC91-59FB-F8836B37CF0B}"/>
              </a:ext>
            </a:extLst>
          </p:cNvPr>
          <p:cNvGrpSpPr/>
          <p:nvPr/>
        </p:nvGrpSpPr>
        <p:grpSpPr>
          <a:xfrm>
            <a:off x="454952" y="2223818"/>
            <a:ext cx="2194560" cy="1321557"/>
            <a:chOff x="332936" y="2473878"/>
            <a:chExt cx="2926080" cy="176207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2F777B-E8CC-F0D1-D922-C447563FF9A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D18C454-DB5B-C80A-23B0-9CAA2F9337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93895C4-1FAB-3738-4A5A-6E876CC772D0}"/>
              </a:ext>
            </a:extLst>
          </p:cNvPr>
          <p:cNvGrpSpPr/>
          <p:nvPr/>
        </p:nvGrpSpPr>
        <p:grpSpPr>
          <a:xfrm>
            <a:off x="6179632" y="1600404"/>
            <a:ext cx="2194560" cy="1321557"/>
            <a:chOff x="332936" y="2473878"/>
            <a:chExt cx="2926080" cy="176207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571D03C-6B75-8187-E1F9-52E2F0678CB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E12A49B-A885-2C58-15AD-4D55028340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CEB273D-13CB-1D1C-E8D5-B23A876A3771}"/>
              </a:ext>
            </a:extLst>
          </p:cNvPr>
          <p:cNvGrpSpPr/>
          <p:nvPr/>
        </p:nvGrpSpPr>
        <p:grpSpPr>
          <a:xfrm>
            <a:off x="366388" y="2663421"/>
            <a:ext cx="8411225" cy="3642490"/>
            <a:chOff x="1594025" y="2246456"/>
            <a:chExt cx="9003950" cy="405945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A8B3F8-53A6-4B52-93B1-CAC629F7C8A8}"/>
                </a:ext>
              </a:extLst>
            </p:cNvPr>
            <p:cNvGrpSpPr/>
            <p:nvPr/>
          </p:nvGrpSpPr>
          <p:grpSpPr>
            <a:xfrm>
              <a:off x="1594025" y="3531770"/>
              <a:ext cx="2820800" cy="2774139"/>
              <a:chOff x="3868456" y="1398270"/>
              <a:chExt cx="4127735" cy="4059455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629CDF8-FE83-FDA4-6855-C58A0DEEE61D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676CD09-5337-AA76-992D-A496FC73D91F}"/>
                  </a:ext>
                </a:extLst>
              </p:cNvPr>
              <p:cNvSpPr/>
              <p:nvPr/>
            </p:nvSpPr>
            <p:spPr>
              <a:xfrm>
                <a:off x="3868456" y="2795899"/>
                <a:ext cx="1597116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8"/>
                  <a:gd name="connsiteY0" fmla="*/ 4051246 h 4051246"/>
                  <a:gd name="connsiteX1" fmla="*/ 2059647 w 2059698"/>
                  <a:gd name="connsiteY1" fmla="*/ 276 h 4051246"/>
                  <a:gd name="connsiteX2" fmla="*/ 2059697 w 2059698"/>
                  <a:gd name="connsiteY2" fmla="*/ -1 h 4051246"/>
                  <a:gd name="connsiteX3" fmla="*/ 1353300 w 2059698"/>
                  <a:gd name="connsiteY3" fmla="*/ 1389423 h 4051246"/>
                  <a:gd name="connsiteX4" fmla="*/ 1516344 w 2059698"/>
                  <a:gd name="connsiteY4" fmla="*/ 1552623 h 4051246"/>
                  <a:gd name="connsiteX5" fmla="*/ 1597117 w 2059698"/>
                  <a:gd name="connsiteY5" fmla="*/ 1768981 h 4051246"/>
                  <a:gd name="connsiteX6" fmla="*/ 1002972 w 2059698"/>
                  <a:gd name="connsiteY6" fmla="*/ 4051246 h 4051246"/>
                  <a:gd name="connsiteX7" fmla="*/ 0 w 2059698"/>
                  <a:gd name="connsiteY7" fmla="*/ 4051246 h 4051246"/>
                  <a:gd name="connsiteX0" fmla="*/ 0 w 2097913"/>
                  <a:gd name="connsiteY0" fmla="*/ 4129300 h 4129300"/>
                  <a:gd name="connsiteX1" fmla="*/ 2059647 w 2097913"/>
                  <a:gd name="connsiteY1" fmla="*/ 78330 h 4129300"/>
                  <a:gd name="connsiteX2" fmla="*/ 1353300 w 2097913"/>
                  <a:gd name="connsiteY2" fmla="*/ 1467477 h 4129300"/>
                  <a:gd name="connsiteX3" fmla="*/ 1516344 w 2097913"/>
                  <a:gd name="connsiteY3" fmla="*/ 1630677 h 4129300"/>
                  <a:gd name="connsiteX4" fmla="*/ 1597117 w 2097913"/>
                  <a:gd name="connsiteY4" fmla="*/ 1847035 h 4129300"/>
                  <a:gd name="connsiteX5" fmla="*/ 1002972 w 2097913"/>
                  <a:gd name="connsiteY5" fmla="*/ 4129300 h 4129300"/>
                  <a:gd name="connsiteX6" fmla="*/ 0 w 2097913"/>
                  <a:gd name="connsiteY6" fmla="*/ 4129300 h 4129300"/>
                  <a:gd name="connsiteX0" fmla="*/ 0 w 1597118"/>
                  <a:gd name="connsiteY0" fmla="*/ 2661823 h 2661823"/>
                  <a:gd name="connsiteX1" fmla="*/ 1353300 w 1597118"/>
                  <a:gd name="connsiteY1" fmla="*/ 0 h 2661823"/>
                  <a:gd name="connsiteX2" fmla="*/ 1516344 w 1597118"/>
                  <a:gd name="connsiteY2" fmla="*/ 163200 h 2661823"/>
                  <a:gd name="connsiteX3" fmla="*/ 1597117 w 1597118"/>
                  <a:gd name="connsiteY3" fmla="*/ 379558 h 2661823"/>
                  <a:gd name="connsiteX4" fmla="*/ 1002972 w 1597118"/>
                  <a:gd name="connsiteY4" fmla="*/ 2661823 h 2661823"/>
                  <a:gd name="connsiteX5" fmla="*/ 0 w 1597118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8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E890E63-9D7B-9751-92F7-59A7A6A9A480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C9089FA-AA3B-629A-0B38-EF9D93498605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F8342C-C36F-CCDB-7894-ED016D094F55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130D90C-CF61-2F0C-335B-739726F49B7F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riangle">
                <a:extLst>
                  <a:ext uri="{FF2B5EF4-FFF2-40B4-BE49-F238E27FC236}">
                    <a16:creationId xmlns:a16="http://schemas.microsoft.com/office/drawing/2014/main" id="{1C8F390C-54CE-2224-01F9-0756296DB37B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DD5AB0A-C636-9231-D137-851A87AFC655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CA29F04-9F86-E729-8FC1-BE95417ADF5C}"/>
                </a:ext>
              </a:extLst>
            </p:cNvPr>
            <p:cNvGrpSpPr/>
            <p:nvPr/>
          </p:nvGrpSpPr>
          <p:grpSpPr>
            <a:xfrm>
              <a:off x="7026369" y="2793387"/>
              <a:ext cx="3571606" cy="3512524"/>
              <a:chOff x="3868455" y="1398270"/>
              <a:chExt cx="4127736" cy="405945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5876B9C-9D30-1F64-7D86-0F40B8A06584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AEE97AC-2941-376C-0C4E-55B4FB8C4F12}"/>
                  </a:ext>
                </a:extLst>
              </p:cNvPr>
              <p:cNvSpPr/>
              <p:nvPr/>
            </p:nvSpPr>
            <p:spPr>
              <a:xfrm>
                <a:off x="3868455" y="2795899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8 h 4051248"/>
                  <a:gd name="connsiteX1" fmla="*/ 2059647 w 2059697"/>
                  <a:gd name="connsiteY1" fmla="*/ 278 h 4051248"/>
                  <a:gd name="connsiteX2" fmla="*/ 2059697 w 2059697"/>
                  <a:gd name="connsiteY2" fmla="*/ 1 h 4051248"/>
                  <a:gd name="connsiteX3" fmla="*/ 1353300 w 2059697"/>
                  <a:gd name="connsiteY3" fmla="*/ 1389425 h 4051248"/>
                  <a:gd name="connsiteX4" fmla="*/ 1516344 w 2059697"/>
                  <a:gd name="connsiteY4" fmla="*/ 1552625 h 4051248"/>
                  <a:gd name="connsiteX5" fmla="*/ 1597117 w 2059697"/>
                  <a:gd name="connsiteY5" fmla="*/ 1768983 h 4051248"/>
                  <a:gd name="connsiteX6" fmla="*/ 1002972 w 2059697"/>
                  <a:gd name="connsiteY6" fmla="*/ 4051248 h 4051248"/>
                  <a:gd name="connsiteX7" fmla="*/ 0 w 2059697"/>
                  <a:gd name="connsiteY7" fmla="*/ 4051248 h 4051248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BA23A85-23CF-0EB7-7275-7401361DA5A5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BA764F6-C4AC-96BB-FD82-9FC5EB4938EC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A9BC990-B5B7-2B3F-EF00-84B446FAAFCE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016B4DC-D395-A5C8-0A10-5E4A395EAC38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Triangle">
                <a:extLst>
                  <a:ext uri="{FF2B5EF4-FFF2-40B4-BE49-F238E27FC236}">
                    <a16:creationId xmlns:a16="http://schemas.microsoft.com/office/drawing/2014/main" id="{84266431-1F02-4FDB-D653-3F23D528C9C6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9BCCB10-D7E1-81F7-5CA1-96EB4E625796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544E80-52E0-CC31-269E-BE3D8C8C5924}"/>
                </a:ext>
              </a:extLst>
            </p:cNvPr>
            <p:cNvGrpSpPr/>
            <p:nvPr/>
          </p:nvGrpSpPr>
          <p:grpSpPr>
            <a:xfrm>
              <a:off x="3656730" y="2246456"/>
              <a:ext cx="4127735" cy="4059455"/>
              <a:chOff x="3868456" y="1398270"/>
              <a:chExt cx="4127735" cy="405945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89082BE7-5432-C470-CAFE-153AC77B7397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181C396-CBC2-3DD2-1EAA-8F732A2E76EC}"/>
                  </a:ext>
                </a:extLst>
              </p:cNvPr>
              <p:cNvSpPr/>
              <p:nvPr/>
            </p:nvSpPr>
            <p:spPr>
              <a:xfrm>
                <a:off x="3868456" y="2795900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7 h 4051247"/>
                  <a:gd name="connsiteX1" fmla="*/ 2059647 w 2059697"/>
                  <a:gd name="connsiteY1" fmla="*/ 277 h 4051247"/>
                  <a:gd name="connsiteX2" fmla="*/ 2059697 w 2059697"/>
                  <a:gd name="connsiteY2" fmla="*/ 0 h 4051247"/>
                  <a:gd name="connsiteX3" fmla="*/ 1353300 w 2059697"/>
                  <a:gd name="connsiteY3" fmla="*/ 1389424 h 4051247"/>
                  <a:gd name="connsiteX4" fmla="*/ 1516344 w 2059697"/>
                  <a:gd name="connsiteY4" fmla="*/ 1552624 h 4051247"/>
                  <a:gd name="connsiteX5" fmla="*/ 1597117 w 2059697"/>
                  <a:gd name="connsiteY5" fmla="*/ 1768982 h 4051247"/>
                  <a:gd name="connsiteX6" fmla="*/ 1002972 w 2059697"/>
                  <a:gd name="connsiteY6" fmla="*/ 4051247 h 4051247"/>
                  <a:gd name="connsiteX7" fmla="*/ 0 w 2059697"/>
                  <a:gd name="connsiteY7" fmla="*/ 4051247 h 4051247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46AEA05-89C0-8845-EE46-A6718E6BE2AC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C4EC6278-F689-01C8-00A2-BC72B6E408D8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053767D-80E9-1ADC-FABB-73243E94D223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9A2DD44-1A26-4412-A92D-71BE1FE5F0A2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Triangle">
                <a:extLst>
                  <a:ext uri="{FF2B5EF4-FFF2-40B4-BE49-F238E27FC236}">
                    <a16:creationId xmlns:a16="http://schemas.microsoft.com/office/drawing/2014/main" id="{FC32233E-91CB-7F6B-63F5-66C403DD2623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D17ED64-CDA9-EC3F-B690-D99CE1713C07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147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Threefold Mountains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4492D5-3BCB-A2F6-58A6-62B4708E0A6E}"/>
              </a:ext>
            </a:extLst>
          </p:cNvPr>
          <p:cNvGrpSpPr/>
          <p:nvPr/>
        </p:nvGrpSpPr>
        <p:grpSpPr>
          <a:xfrm>
            <a:off x="3190040" y="1125622"/>
            <a:ext cx="2194560" cy="1321557"/>
            <a:chOff x="332936" y="2473878"/>
            <a:chExt cx="2926080" cy="176207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CAABFF-F155-21B6-E656-DA348066678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7EF9922-92C1-1022-93B2-89447F50A7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8016D8-5A32-DC91-59FB-F8836B37CF0B}"/>
              </a:ext>
            </a:extLst>
          </p:cNvPr>
          <p:cNvGrpSpPr/>
          <p:nvPr/>
        </p:nvGrpSpPr>
        <p:grpSpPr>
          <a:xfrm>
            <a:off x="454952" y="2223818"/>
            <a:ext cx="2194560" cy="1321557"/>
            <a:chOff x="332936" y="2473878"/>
            <a:chExt cx="2926080" cy="176207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2F777B-E8CC-F0D1-D922-C447563FF9A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D18C454-DB5B-C80A-23B0-9CAA2F9337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93895C4-1FAB-3738-4A5A-6E876CC772D0}"/>
              </a:ext>
            </a:extLst>
          </p:cNvPr>
          <p:cNvGrpSpPr/>
          <p:nvPr/>
        </p:nvGrpSpPr>
        <p:grpSpPr>
          <a:xfrm>
            <a:off x="6179632" y="1600404"/>
            <a:ext cx="2194560" cy="1321557"/>
            <a:chOff x="332936" y="2473878"/>
            <a:chExt cx="2926080" cy="176207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571D03C-6B75-8187-E1F9-52E2F0678CB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E12A49B-A885-2C58-15AD-4D55028340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CEB273D-13CB-1D1C-E8D5-B23A876A3771}"/>
              </a:ext>
            </a:extLst>
          </p:cNvPr>
          <p:cNvGrpSpPr/>
          <p:nvPr/>
        </p:nvGrpSpPr>
        <p:grpSpPr>
          <a:xfrm>
            <a:off x="366388" y="2663421"/>
            <a:ext cx="8411225" cy="3642490"/>
            <a:chOff x="1594025" y="2246456"/>
            <a:chExt cx="9003950" cy="405945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5A8B3F8-53A6-4B52-93B1-CAC629F7C8A8}"/>
                </a:ext>
              </a:extLst>
            </p:cNvPr>
            <p:cNvGrpSpPr/>
            <p:nvPr/>
          </p:nvGrpSpPr>
          <p:grpSpPr>
            <a:xfrm>
              <a:off x="1594025" y="3531770"/>
              <a:ext cx="2820800" cy="2774139"/>
              <a:chOff x="3868456" y="1398270"/>
              <a:chExt cx="4127735" cy="4059455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629CDF8-FE83-FDA4-6855-C58A0DEEE61D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676CD09-5337-AA76-992D-A496FC73D91F}"/>
                  </a:ext>
                </a:extLst>
              </p:cNvPr>
              <p:cNvSpPr/>
              <p:nvPr/>
            </p:nvSpPr>
            <p:spPr>
              <a:xfrm>
                <a:off x="3868456" y="2795899"/>
                <a:ext cx="1597116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8"/>
                  <a:gd name="connsiteY0" fmla="*/ 4051246 h 4051246"/>
                  <a:gd name="connsiteX1" fmla="*/ 2059647 w 2059698"/>
                  <a:gd name="connsiteY1" fmla="*/ 276 h 4051246"/>
                  <a:gd name="connsiteX2" fmla="*/ 2059697 w 2059698"/>
                  <a:gd name="connsiteY2" fmla="*/ -1 h 4051246"/>
                  <a:gd name="connsiteX3" fmla="*/ 1353300 w 2059698"/>
                  <a:gd name="connsiteY3" fmla="*/ 1389423 h 4051246"/>
                  <a:gd name="connsiteX4" fmla="*/ 1516344 w 2059698"/>
                  <a:gd name="connsiteY4" fmla="*/ 1552623 h 4051246"/>
                  <a:gd name="connsiteX5" fmla="*/ 1597117 w 2059698"/>
                  <a:gd name="connsiteY5" fmla="*/ 1768981 h 4051246"/>
                  <a:gd name="connsiteX6" fmla="*/ 1002972 w 2059698"/>
                  <a:gd name="connsiteY6" fmla="*/ 4051246 h 4051246"/>
                  <a:gd name="connsiteX7" fmla="*/ 0 w 2059698"/>
                  <a:gd name="connsiteY7" fmla="*/ 4051246 h 4051246"/>
                  <a:gd name="connsiteX0" fmla="*/ 0 w 2097913"/>
                  <a:gd name="connsiteY0" fmla="*/ 4129300 h 4129300"/>
                  <a:gd name="connsiteX1" fmla="*/ 2059647 w 2097913"/>
                  <a:gd name="connsiteY1" fmla="*/ 78330 h 4129300"/>
                  <a:gd name="connsiteX2" fmla="*/ 1353300 w 2097913"/>
                  <a:gd name="connsiteY2" fmla="*/ 1467477 h 4129300"/>
                  <a:gd name="connsiteX3" fmla="*/ 1516344 w 2097913"/>
                  <a:gd name="connsiteY3" fmla="*/ 1630677 h 4129300"/>
                  <a:gd name="connsiteX4" fmla="*/ 1597117 w 2097913"/>
                  <a:gd name="connsiteY4" fmla="*/ 1847035 h 4129300"/>
                  <a:gd name="connsiteX5" fmla="*/ 1002972 w 2097913"/>
                  <a:gd name="connsiteY5" fmla="*/ 4129300 h 4129300"/>
                  <a:gd name="connsiteX6" fmla="*/ 0 w 2097913"/>
                  <a:gd name="connsiteY6" fmla="*/ 4129300 h 4129300"/>
                  <a:gd name="connsiteX0" fmla="*/ 0 w 1597118"/>
                  <a:gd name="connsiteY0" fmla="*/ 2661823 h 2661823"/>
                  <a:gd name="connsiteX1" fmla="*/ 1353300 w 1597118"/>
                  <a:gd name="connsiteY1" fmla="*/ 0 h 2661823"/>
                  <a:gd name="connsiteX2" fmla="*/ 1516344 w 1597118"/>
                  <a:gd name="connsiteY2" fmla="*/ 163200 h 2661823"/>
                  <a:gd name="connsiteX3" fmla="*/ 1597117 w 1597118"/>
                  <a:gd name="connsiteY3" fmla="*/ 379558 h 2661823"/>
                  <a:gd name="connsiteX4" fmla="*/ 1002972 w 1597118"/>
                  <a:gd name="connsiteY4" fmla="*/ 2661823 h 2661823"/>
                  <a:gd name="connsiteX5" fmla="*/ 0 w 1597118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8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E890E63-9D7B-9751-92F7-59A7A6A9A480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C9089FA-AA3B-629A-0B38-EF9D93498605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F8342C-C36F-CCDB-7894-ED016D094F55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130D90C-CF61-2F0C-335B-739726F49B7F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Triangle">
                <a:extLst>
                  <a:ext uri="{FF2B5EF4-FFF2-40B4-BE49-F238E27FC236}">
                    <a16:creationId xmlns:a16="http://schemas.microsoft.com/office/drawing/2014/main" id="{1C8F390C-54CE-2224-01F9-0756296DB37B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DD5AB0A-C636-9231-D137-851A87AFC655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CA29F04-9F86-E729-8FC1-BE95417ADF5C}"/>
                </a:ext>
              </a:extLst>
            </p:cNvPr>
            <p:cNvGrpSpPr/>
            <p:nvPr/>
          </p:nvGrpSpPr>
          <p:grpSpPr>
            <a:xfrm>
              <a:off x="7026369" y="2793387"/>
              <a:ext cx="3571606" cy="3512524"/>
              <a:chOff x="3868455" y="1398270"/>
              <a:chExt cx="4127736" cy="405945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5876B9C-9D30-1F64-7D86-0F40B8A06584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AEE97AC-2941-376C-0C4E-55B4FB8C4F12}"/>
                  </a:ext>
                </a:extLst>
              </p:cNvPr>
              <p:cNvSpPr/>
              <p:nvPr/>
            </p:nvSpPr>
            <p:spPr>
              <a:xfrm>
                <a:off x="3868455" y="2795899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8 h 4051248"/>
                  <a:gd name="connsiteX1" fmla="*/ 2059647 w 2059697"/>
                  <a:gd name="connsiteY1" fmla="*/ 278 h 4051248"/>
                  <a:gd name="connsiteX2" fmla="*/ 2059697 w 2059697"/>
                  <a:gd name="connsiteY2" fmla="*/ 1 h 4051248"/>
                  <a:gd name="connsiteX3" fmla="*/ 1353300 w 2059697"/>
                  <a:gd name="connsiteY3" fmla="*/ 1389425 h 4051248"/>
                  <a:gd name="connsiteX4" fmla="*/ 1516344 w 2059697"/>
                  <a:gd name="connsiteY4" fmla="*/ 1552625 h 4051248"/>
                  <a:gd name="connsiteX5" fmla="*/ 1597117 w 2059697"/>
                  <a:gd name="connsiteY5" fmla="*/ 1768983 h 4051248"/>
                  <a:gd name="connsiteX6" fmla="*/ 1002972 w 2059697"/>
                  <a:gd name="connsiteY6" fmla="*/ 4051248 h 4051248"/>
                  <a:gd name="connsiteX7" fmla="*/ 0 w 2059697"/>
                  <a:gd name="connsiteY7" fmla="*/ 4051248 h 4051248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BA23A85-23CF-0EB7-7275-7401361DA5A5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BA764F6-C4AC-96BB-FD82-9FC5EB4938EC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A9BC990-B5B7-2B3F-EF00-84B446FAAFCE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F016B4DC-D395-A5C8-0A10-5E4A395EAC38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Triangle">
                <a:extLst>
                  <a:ext uri="{FF2B5EF4-FFF2-40B4-BE49-F238E27FC236}">
                    <a16:creationId xmlns:a16="http://schemas.microsoft.com/office/drawing/2014/main" id="{84266431-1F02-4FDB-D653-3F23D528C9C6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9BCCB10-D7E1-81F7-5CA1-96EB4E625796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544E80-52E0-CC31-269E-BE3D8C8C5924}"/>
                </a:ext>
              </a:extLst>
            </p:cNvPr>
            <p:cNvGrpSpPr/>
            <p:nvPr/>
          </p:nvGrpSpPr>
          <p:grpSpPr>
            <a:xfrm>
              <a:off x="3656730" y="2246456"/>
              <a:ext cx="4127735" cy="4059455"/>
              <a:chOff x="3868456" y="1398270"/>
              <a:chExt cx="4127735" cy="405945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89082BE7-5432-C470-CAFE-153AC77B7397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1181C396-CBC2-3DD2-1EAA-8F732A2E76EC}"/>
                  </a:ext>
                </a:extLst>
              </p:cNvPr>
              <p:cNvSpPr/>
              <p:nvPr/>
            </p:nvSpPr>
            <p:spPr>
              <a:xfrm>
                <a:off x="3868456" y="2795900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7 h 4051247"/>
                  <a:gd name="connsiteX1" fmla="*/ 2059647 w 2059697"/>
                  <a:gd name="connsiteY1" fmla="*/ 277 h 4051247"/>
                  <a:gd name="connsiteX2" fmla="*/ 2059697 w 2059697"/>
                  <a:gd name="connsiteY2" fmla="*/ 0 h 4051247"/>
                  <a:gd name="connsiteX3" fmla="*/ 1353300 w 2059697"/>
                  <a:gd name="connsiteY3" fmla="*/ 1389424 h 4051247"/>
                  <a:gd name="connsiteX4" fmla="*/ 1516344 w 2059697"/>
                  <a:gd name="connsiteY4" fmla="*/ 1552624 h 4051247"/>
                  <a:gd name="connsiteX5" fmla="*/ 1597117 w 2059697"/>
                  <a:gd name="connsiteY5" fmla="*/ 1768982 h 4051247"/>
                  <a:gd name="connsiteX6" fmla="*/ 1002972 w 2059697"/>
                  <a:gd name="connsiteY6" fmla="*/ 4051247 h 4051247"/>
                  <a:gd name="connsiteX7" fmla="*/ 0 w 2059697"/>
                  <a:gd name="connsiteY7" fmla="*/ 4051247 h 4051247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46AEA05-89C0-8845-EE46-A6718E6BE2AC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C4EC6278-F689-01C8-00A2-BC72B6E408D8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1053767D-80E9-1ADC-FABB-73243E94D223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9A2DD44-1A26-4412-A92D-71BE1FE5F0A2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Triangle">
                <a:extLst>
                  <a:ext uri="{FF2B5EF4-FFF2-40B4-BE49-F238E27FC236}">
                    <a16:creationId xmlns:a16="http://schemas.microsoft.com/office/drawing/2014/main" id="{FC32233E-91CB-7F6B-63F5-66C403DD2623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D17ED64-CDA9-EC3F-B690-D99CE1713C07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876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Threefold Mountains – Slide Template</vt:lpstr>
      <vt:lpstr>Threefold Mountains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Threefold Mountains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2023-08-04T23:09:53Z</dcterms:modified>
  <cp:category>Graphics &amp; Metaphors</cp:category>
</cp:coreProperties>
</file>