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3" r:id="rId4"/>
    <p:sldId id="30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FEF"/>
    <a:srgbClr val="F8F8F8"/>
    <a:srgbClr val="F9F8F8"/>
    <a:srgbClr val="2B323B"/>
    <a:srgbClr val="EB1E42"/>
    <a:srgbClr val="FFDB55"/>
    <a:srgbClr val="05ACC7"/>
    <a:srgbClr val="C13018"/>
    <a:srgbClr val="F36F13"/>
    <a:srgbClr val="A2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272" y="6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882855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8" name="Picture 7" descr="A hand holding a megaphone&#10;&#10;Description automatically generated">
            <a:extLst>
              <a:ext uri="{FF2B5EF4-FFF2-40B4-BE49-F238E27FC236}">
                <a16:creationId xmlns:a16="http://schemas.microsoft.com/office/drawing/2014/main" id="{5A938D83-9285-BBA1-0BC1-44C91F356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ct val="100000"/>
              </a:lnSpc>
            </a:pPr>
            <a:r>
              <a:rPr lang="en-US" dirty="0"/>
              <a:t>Hand Holding Megaphone – Slide Template</a:t>
            </a:r>
          </a:p>
        </p:txBody>
      </p:sp>
      <p:grpSp>
        <p:nvGrpSpPr>
          <p:cNvPr id="5" name="Group 4">
            <a:extLst>
              <a:ext uri="{FF2B5EF4-FFF2-40B4-BE49-F238E27FC236}">
                <a16:creationId xmlns:a16="http://schemas.microsoft.com/office/drawing/2014/main" id="{EA89EB65-6D97-4393-A124-FA28625ED9D3}"/>
              </a:ext>
            </a:extLst>
          </p:cNvPr>
          <p:cNvGrpSpPr/>
          <p:nvPr/>
        </p:nvGrpSpPr>
        <p:grpSpPr>
          <a:xfrm>
            <a:off x="838201" y="2004593"/>
            <a:ext cx="5086350" cy="3383033"/>
            <a:chOff x="332936" y="2443100"/>
            <a:chExt cx="2926080" cy="3383033"/>
          </a:xfrm>
        </p:grpSpPr>
        <p:sp>
          <p:nvSpPr>
            <p:cNvPr id="6" name="TextBox 5">
              <a:extLst>
                <a:ext uri="{FF2B5EF4-FFF2-40B4-BE49-F238E27FC236}">
                  <a16:creationId xmlns:a16="http://schemas.microsoft.com/office/drawing/2014/main" id="{639E5676-C42E-AB18-D45B-56AFE716D9C9}"/>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7" name="TextBox 6">
              <a:extLst>
                <a:ext uri="{FF2B5EF4-FFF2-40B4-BE49-F238E27FC236}">
                  <a16:creationId xmlns:a16="http://schemas.microsoft.com/office/drawing/2014/main" id="{4AC88B29-D4AB-9456-319B-70D03D7FBC50}"/>
                </a:ext>
              </a:extLst>
            </p:cNvPr>
            <p:cNvSpPr txBox="1"/>
            <p:nvPr/>
          </p:nvSpPr>
          <p:spPr>
            <a:xfrm>
              <a:off x="332936" y="3086922"/>
              <a:ext cx="2926080" cy="2739211"/>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4" name="Rectangle 3">
            <a:extLst>
              <a:ext uri="{FF2B5EF4-FFF2-40B4-BE49-F238E27FC236}">
                <a16:creationId xmlns:a16="http://schemas.microsoft.com/office/drawing/2014/main" id="{A6170824-B830-F014-BE32-1492326EB2BB}"/>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Tree>
    <p:extLst>
      <p:ext uri="{BB962C8B-B14F-4D97-AF65-F5344CB8AC3E}">
        <p14:creationId xmlns:p14="http://schemas.microsoft.com/office/powerpoint/2010/main" val="2809241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8889</TotalTime>
  <Words>119</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Hand Holding Megaphone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Holding Megaphone</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2023-08-01T23:27:14Z</dcterms:modified>
  <cp:category>Graphics &amp; Metaphors</cp:category>
</cp:coreProperties>
</file>