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3" r:id="rId2"/>
    <p:sldMasterId id="2147483692" r:id="rId3"/>
  </p:sldMasterIdLst>
  <p:notesMasterIdLst>
    <p:notesMasterId r:id="rId6"/>
  </p:notesMasterIdLst>
  <p:sldIdLst>
    <p:sldId id="353" r:id="rId4"/>
    <p:sldId id="307" r:id="rId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8F8F8"/>
    <a:srgbClr val="F9F8F8"/>
    <a:srgbClr val="2B323B"/>
    <a:srgbClr val="EB1E42"/>
    <a:srgbClr val="FFDB55"/>
    <a:srgbClr val="05ACC7"/>
    <a:srgbClr val="C13018"/>
    <a:srgbClr val="F36F13"/>
    <a:srgbClr val="A2B969"/>
    <a:srgbClr val="06395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541" autoAdjust="0"/>
    <p:restoredTop sz="96433" autoAdjust="0"/>
  </p:normalViewPr>
  <p:slideViewPr>
    <p:cSldViewPr snapToGrid="0" showGuides="1">
      <p:cViewPr varScale="1">
        <p:scale>
          <a:sx n="147" d="100"/>
          <a:sy n="147" d="100"/>
        </p:scale>
        <p:origin x="984" y="126"/>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Master" Target="slideMasters/slideMaster3.xml"/><Relationship Id="rId7" Type="http://schemas.openxmlformats.org/officeDocument/2006/relationships/presProps" Target="presProp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notesMaster" Target="notesMasters/notesMaster1.xml"/><Relationship Id="rId5" Type="http://schemas.openxmlformats.org/officeDocument/2006/relationships/slide" Target="slides/slide2.xml"/><Relationship Id="rId10" Type="http://schemas.openxmlformats.org/officeDocument/2006/relationships/tableStyles" Target="tableStyles.xml"/><Relationship Id="rId4" Type="http://schemas.openxmlformats.org/officeDocument/2006/relationships/slide" Target="slides/slide1.xml"/><Relationship Id="rId9"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8/1/2023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1</a:t>
            </a:fld>
            <a:endParaRPr lang="en-US"/>
          </a:p>
        </p:txBody>
      </p:sp>
    </p:spTree>
    <p:extLst>
      <p:ext uri="{BB962C8B-B14F-4D97-AF65-F5344CB8AC3E}">
        <p14:creationId xmlns:p14="http://schemas.microsoft.com/office/powerpoint/2010/main" val="88285508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2</a:t>
            </a:fld>
            <a:endParaRPr lang="en-US"/>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2" Type="http://schemas.openxmlformats.org/officeDocument/2006/relationships/hyperlink" Target="https://www.presentationgo.com/" TargetMode="External"/><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135380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135380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1508921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5" name="Rectangle 4"/>
          <p:cNvSpPr/>
          <p:nvPr userDrawn="1"/>
        </p:nvSpPr>
        <p:spPr>
          <a:xfrm>
            <a:off x="0" y="3152956"/>
            <a:ext cx="12192000" cy="5520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www</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800" b="0" i="0" u="none" strike="noStrike" kern="1200" cap="none" spc="0" normalizeH="0" baseline="0" noProof="0">
                <a:ln>
                  <a:noFill/>
                </a:ln>
                <a:solidFill>
                  <a:srgbClr val="A5CD00"/>
                </a:solidFill>
                <a:effectLst/>
                <a:uLnTx/>
                <a:uFillTx/>
                <a:latin typeface="+mn-lt"/>
                <a:ea typeface="+mn-ea"/>
                <a:cs typeface="+mn-cs"/>
              </a:rPr>
              <a:t>PresentationGO</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com</a:t>
            </a:r>
            <a:endParaRPr kumimoji="0" lang="en-US" sz="2800" b="0" i="0" u="none" strike="noStrike" kern="1200" cap="none" spc="0" normalizeH="0" baseline="0" noProof="0" dirty="0">
              <a:ln>
                <a:noFill/>
              </a:ln>
              <a:solidFill>
                <a:schemeClr val="bg1">
                  <a:lumMod val="50000"/>
                </a:schemeClr>
              </a:solidFill>
              <a:effectLst/>
              <a:uLnTx/>
              <a:uFillTx/>
              <a:latin typeface="+mn-lt"/>
              <a:ea typeface="+mn-ea"/>
              <a:cs typeface="+mn-cs"/>
            </a:endParaRPr>
          </a:p>
        </p:txBody>
      </p:sp>
      <p:sp>
        <p:nvSpPr>
          <p:cNvPr id="6" name="Rectangle 5">
            <a:hlinkClick r:id="rId2"/>
          </p:cNvPr>
          <p:cNvSpPr/>
          <p:nvPr userDrawn="1"/>
        </p:nvSpPr>
        <p:spPr>
          <a:xfrm>
            <a:off x="2731912" y="3071723"/>
            <a:ext cx="6728177" cy="714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extBox 1"/>
          <p:cNvSpPr txBox="1"/>
          <p:nvPr userDrawn="1"/>
        </p:nvSpPr>
        <p:spPr>
          <a:xfrm>
            <a:off x="4123473" y="5982900"/>
            <a:ext cx="3945053" cy="646331"/>
          </a:xfrm>
          <a:prstGeom prst="rect">
            <a:avLst/>
          </a:prstGeom>
          <a:noFill/>
        </p:spPr>
        <p:txBody>
          <a:bodyPr wrap="square" rtlCol="0" anchor="ctr">
            <a:spAutoFit/>
          </a:bodyPr>
          <a:lstStyle/>
          <a:p>
            <a:pPr algn="ctr"/>
            <a:r>
              <a:rPr lang="en-US" sz="1800" dirty="0">
                <a:solidFill>
                  <a:srgbClr val="A5CD00"/>
                </a:solidFill>
              </a:rPr>
              <a:t>T</a:t>
            </a:r>
            <a:r>
              <a:rPr lang="en-US" sz="1800" baseline="0" dirty="0">
                <a:solidFill>
                  <a:srgbClr val="A5CD00"/>
                </a:solidFill>
              </a:rPr>
              <a:t>he free PowerPoint and Google Slides template library</a:t>
            </a:r>
            <a:endParaRPr lang="en-US" sz="1800" dirty="0">
              <a:solidFill>
                <a:srgbClr val="A5CD00"/>
              </a:solidFill>
            </a:endParaRPr>
          </a:p>
        </p:txBody>
      </p:sp>
      <p:grpSp>
        <p:nvGrpSpPr>
          <p:cNvPr id="8" name="Group 7"/>
          <p:cNvGrpSpPr/>
          <p:nvPr userDrawn="1"/>
        </p:nvGrpSpPr>
        <p:grpSpPr>
          <a:xfrm>
            <a:off x="4983933" y="2633133"/>
            <a:ext cx="2224135" cy="369332"/>
            <a:chOff x="3459936" y="2633133"/>
            <a:chExt cx="2224135" cy="369332"/>
          </a:xfrm>
        </p:grpSpPr>
        <p:sp>
          <p:nvSpPr>
            <p:cNvPr id="9" name="TextBox 8"/>
            <p:cNvSpPr txBox="1"/>
            <p:nvPr userDrawn="1"/>
          </p:nvSpPr>
          <p:spPr>
            <a:xfrm>
              <a:off x="3459936" y="2633133"/>
              <a:ext cx="2224135" cy="369332"/>
            </a:xfrm>
            <a:prstGeom prst="rect">
              <a:avLst/>
            </a:prstGeom>
            <a:noFill/>
          </p:spPr>
          <p:txBody>
            <a:bodyPr wrap="none" rtlCol="0" anchor="ctr">
              <a:spAutoFit/>
            </a:bodyPr>
            <a:lstStyle/>
            <a:p>
              <a:pPr algn="ctr"/>
              <a:r>
                <a:rPr lang="en-US">
                  <a:solidFill>
                    <a:schemeClr val="bg1"/>
                  </a:solidFill>
                  <a:effectLst/>
                </a:rPr>
                <a:t>Designed</a:t>
              </a:r>
              <a:r>
                <a:rPr lang="en-US" baseline="0">
                  <a:solidFill>
                    <a:schemeClr val="bg1"/>
                  </a:solidFill>
                  <a:effectLst/>
                </a:rPr>
                <a:t> with         by</a:t>
              </a:r>
              <a:endParaRPr lang="en-US" dirty="0">
                <a:solidFill>
                  <a:schemeClr val="bg1"/>
                </a:solidFill>
                <a:effectLst/>
              </a:endParaRPr>
            </a:p>
          </p:txBody>
        </p:sp>
        <p:sp>
          <p:nvSpPr>
            <p:cNvPr id="10" name="Freeform 290"/>
            <p:cNvSpPr/>
            <p:nvPr userDrawn="1"/>
          </p:nvSpPr>
          <p:spPr>
            <a:xfrm>
              <a:off x="4977441" y="2705803"/>
              <a:ext cx="261456" cy="223991"/>
            </a:xfrm>
            <a:custGeom>
              <a:avLst/>
              <a:gdLst/>
              <a:ahLst/>
              <a:cxnLst/>
              <a:rect l="l" t="t" r="r" b="b"/>
              <a:pathLst>
                <a:path w="504825" h="432707">
                  <a:moveTo>
                    <a:pt x="134658" y="0"/>
                  </a:moveTo>
                  <a:cubicBezTo>
                    <a:pt x="146301" y="0"/>
                    <a:pt x="158180" y="2019"/>
                    <a:pt x="170294" y="6057"/>
                  </a:cubicBezTo>
                  <a:cubicBezTo>
                    <a:pt x="182407" y="10095"/>
                    <a:pt x="193676" y="15541"/>
                    <a:pt x="204099" y="22396"/>
                  </a:cubicBezTo>
                  <a:cubicBezTo>
                    <a:pt x="214522" y="29251"/>
                    <a:pt x="223490" y="35683"/>
                    <a:pt x="231002" y="41693"/>
                  </a:cubicBezTo>
                  <a:cubicBezTo>
                    <a:pt x="238514" y="47703"/>
                    <a:pt x="245652" y="54088"/>
                    <a:pt x="252412" y="60849"/>
                  </a:cubicBezTo>
                  <a:cubicBezTo>
                    <a:pt x="259174" y="54088"/>
                    <a:pt x="266310" y="47703"/>
                    <a:pt x="273823" y="41693"/>
                  </a:cubicBezTo>
                  <a:cubicBezTo>
                    <a:pt x="281334" y="35683"/>
                    <a:pt x="290303" y="29251"/>
                    <a:pt x="300726" y="22396"/>
                  </a:cubicBezTo>
                  <a:cubicBezTo>
                    <a:pt x="311149" y="15541"/>
                    <a:pt x="322417" y="10095"/>
                    <a:pt x="334531" y="6057"/>
                  </a:cubicBezTo>
                  <a:cubicBezTo>
                    <a:pt x="346645" y="2019"/>
                    <a:pt x="358524" y="0"/>
                    <a:pt x="370167" y="0"/>
                  </a:cubicBezTo>
                  <a:cubicBezTo>
                    <a:pt x="412236" y="0"/>
                    <a:pt x="445197" y="11644"/>
                    <a:pt x="469048" y="34932"/>
                  </a:cubicBezTo>
                  <a:cubicBezTo>
                    <a:pt x="492899" y="58220"/>
                    <a:pt x="504825" y="90523"/>
                    <a:pt x="504825" y="131840"/>
                  </a:cubicBezTo>
                  <a:cubicBezTo>
                    <a:pt x="504825" y="173346"/>
                    <a:pt x="483321" y="215602"/>
                    <a:pt x="440313" y="258610"/>
                  </a:cubicBezTo>
                  <a:lnTo>
                    <a:pt x="264807" y="427636"/>
                  </a:lnTo>
                  <a:cubicBezTo>
                    <a:pt x="261427" y="431017"/>
                    <a:pt x="257295" y="432707"/>
                    <a:pt x="252412" y="432707"/>
                  </a:cubicBezTo>
                  <a:cubicBezTo>
                    <a:pt x="247529" y="432707"/>
                    <a:pt x="243398" y="431017"/>
                    <a:pt x="240018" y="427636"/>
                  </a:cubicBezTo>
                  <a:lnTo>
                    <a:pt x="64230" y="258047"/>
                  </a:lnTo>
                  <a:cubicBezTo>
                    <a:pt x="62351" y="256544"/>
                    <a:pt x="59770" y="254103"/>
                    <a:pt x="56482" y="250722"/>
                  </a:cubicBezTo>
                  <a:cubicBezTo>
                    <a:pt x="53196" y="247342"/>
                    <a:pt x="47984" y="241191"/>
                    <a:pt x="40848" y="232270"/>
                  </a:cubicBezTo>
                  <a:cubicBezTo>
                    <a:pt x="33712" y="223349"/>
                    <a:pt x="27326" y="214194"/>
                    <a:pt x="21692" y="204803"/>
                  </a:cubicBezTo>
                  <a:cubicBezTo>
                    <a:pt x="16057" y="195413"/>
                    <a:pt x="11035" y="184051"/>
                    <a:pt x="6620" y="170717"/>
                  </a:cubicBezTo>
                  <a:cubicBezTo>
                    <a:pt x="2207" y="157382"/>
                    <a:pt x="0" y="144423"/>
                    <a:pt x="0" y="131840"/>
                  </a:cubicBezTo>
                  <a:cubicBezTo>
                    <a:pt x="0" y="90523"/>
                    <a:pt x="11926" y="58220"/>
                    <a:pt x="35777" y="34932"/>
                  </a:cubicBezTo>
                  <a:cubicBezTo>
                    <a:pt x="59629" y="11644"/>
                    <a:pt x="92588" y="0"/>
                    <a:pt x="134658" y="0"/>
                  </a:cubicBezTo>
                  <a:close/>
                </a:path>
              </a:pathLst>
            </a:custGeom>
            <a:solidFill>
              <a:srgbClr val="D900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141204190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hyperlink" Target="http://www.presentationgo.com/" TargetMode="Externa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endParaRPr>
          </a:p>
        </p:txBody>
      </p:sp>
      <p:sp>
        <p:nvSpPr>
          <p:cNvPr id="7" name="Rectangle 6"/>
          <p:cNvSpPr/>
          <p:nvPr userDrawn="1"/>
        </p:nvSpPr>
        <p:spPr>
          <a:xfrm>
            <a:off x="-12701" y="6959601"/>
            <a:ext cx="1661032"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3" tooltip="PresentationGo!"/>
              </a:rPr>
              <a:t>presentationgo.com</a:t>
            </a:r>
            <a:endParaRPr lang="en-US" sz="1100" dirty="0"/>
          </a:p>
        </p:txBody>
      </p:sp>
      <p:sp>
        <p:nvSpPr>
          <p:cNvPr id="13" name="Freeform 12"/>
          <p:cNvSpPr/>
          <p:nvPr userDrawn="1"/>
        </p:nvSpPr>
        <p:spPr>
          <a:xfrm rot="5400000">
            <a:off x="91178" y="17358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14" name="Group 13"/>
          <p:cNvGrpSpPr/>
          <p:nvPr userDrawn="1"/>
        </p:nvGrpSpPr>
        <p:grpSpPr>
          <a:xfrm>
            <a:off x="-1654908" y="-16654"/>
            <a:ext cx="1569183" cy="612144"/>
            <a:chOff x="-2096383" y="21447"/>
            <a:chExt cx="1569183" cy="612144"/>
          </a:xfrm>
        </p:grpSpPr>
        <p:sp>
          <p:nvSpPr>
            <p:cNvPr id="15" name="TextBox 14"/>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6" name="TextBox 15"/>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7" name="Picture 16"/>
            <p:cNvPicPr>
              <a:picLocks noChangeAspect="1"/>
            </p:cNvPicPr>
            <p:nvPr userDrawn="1"/>
          </p:nvPicPr>
          <p:blipFill>
            <a:blip r:embed="rId4"/>
            <a:stretch>
              <a:fillRect/>
            </a:stretch>
          </p:blipFill>
          <p:spPr>
            <a:xfrm>
              <a:off x="-2018604" y="234547"/>
              <a:ext cx="1405251" cy="185944"/>
            </a:xfrm>
            <a:prstGeom prst="rect">
              <a:avLst/>
            </a:prstGeom>
          </p:spPr>
        </p:pic>
      </p:gr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endParaRPr>
          </a:p>
        </p:txBody>
      </p:sp>
      <p:sp>
        <p:nvSpPr>
          <p:cNvPr id="13" name="Freeform 12"/>
          <p:cNvSpPr/>
          <p:nvPr userDrawn="1"/>
        </p:nvSpPr>
        <p:spPr>
          <a:xfrm rot="5400000">
            <a:off x="91178" y="17358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alpha val="20000"/>
            </a:schemeClr>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14" name="Group 13"/>
          <p:cNvGrpSpPr/>
          <p:nvPr userDrawn="1"/>
        </p:nvGrpSpPr>
        <p:grpSpPr>
          <a:xfrm>
            <a:off x="-1654908" y="-16654"/>
            <a:ext cx="1569183" cy="612144"/>
            <a:chOff x="-2096383" y="21447"/>
            <a:chExt cx="1569183" cy="612144"/>
          </a:xfrm>
        </p:grpSpPr>
        <p:sp>
          <p:nvSpPr>
            <p:cNvPr id="15" name="TextBox 14"/>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6" name="TextBox 15"/>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7" name="Picture 16"/>
            <p:cNvPicPr>
              <a:picLocks noChangeAspect="1"/>
            </p:cNvPicPr>
            <p:nvPr userDrawn="1"/>
          </p:nvPicPr>
          <p:blipFill>
            <a:blip r:embed="rId3"/>
            <a:stretch>
              <a:fillRect/>
            </a:stretch>
          </p:blipFill>
          <p:spPr>
            <a:xfrm>
              <a:off x="-2018604" y="234547"/>
              <a:ext cx="1405251" cy="185944"/>
            </a:xfrm>
            <a:prstGeom prst="rect">
              <a:avLst/>
            </a:prstGeom>
          </p:spPr>
        </p:pic>
      </p:grpSp>
      <p:sp>
        <p:nvSpPr>
          <p:cNvPr id="18" name="Rectangle 17"/>
          <p:cNvSpPr/>
          <p:nvPr userDrawn="1"/>
        </p:nvSpPr>
        <p:spPr>
          <a:xfrm>
            <a:off x="-12701" y="6959601"/>
            <a:ext cx="1661032"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4" tooltip="PresentationGo!"/>
              </a:rPr>
              <a:t>presentationgo.com</a:t>
            </a:r>
            <a:endParaRPr lang="en-US" sz="1100" dirty="0"/>
          </a:p>
        </p:txBody>
      </p:sp>
    </p:spTree>
    <p:extLst>
      <p:ext uri="{BB962C8B-B14F-4D97-AF65-F5344CB8AC3E}">
        <p14:creationId xmlns:p14="http://schemas.microsoft.com/office/powerpoint/2010/main" val="2530658317"/>
      </p:ext>
    </p:extLst>
  </p:cSld>
  <p:clrMap bg1="lt1" tx1="dk1" bg2="lt2" tx2="dk2" accent1="accent1" accent2="accent2" accent3="accent3" accent4="accent4" accent5="accent5" accent6="accent6" hlink="hlink" folHlink="folHlink"/>
  <p:sldLayoutIdLst>
    <p:sldLayoutId id="2147483704" r:id="rId1"/>
  </p:sldLayoutIdLst>
  <p:txStyles>
    <p:titleStyle>
      <a:lvl1pPr algn="l" defTabSz="914400" rtl="0" eaLnBrk="1" latinLnBrk="0" hangingPunct="1">
        <a:lnSpc>
          <a:spcPct val="90000"/>
        </a:lnSpc>
        <a:spcBef>
          <a:spcPct val="0"/>
        </a:spcBef>
        <a:buNone/>
        <a:defRPr lang="en-US" sz="3600" b="1" kern="1200">
          <a:solidFill>
            <a:schemeClr val="bg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323A45"/>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6"/>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7E942A-26CB-4FC8-A61F-ED7BAF06B75B}" type="datetimeFigureOut">
              <a:rPr lang="en-US" smtClean="0"/>
              <a:t>8/1/2023</a:t>
            </a:fld>
            <a:endParaRPr lang="en-US"/>
          </a:p>
        </p:txBody>
      </p:sp>
      <p:sp>
        <p:nvSpPr>
          <p:cNvPr id="5" name="Footer Placeholder 4"/>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4056465630"/>
      </p:ext>
    </p:extLst>
  </p:cSld>
  <p:clrMap bg1="lt1" tx1="dk1" bg2="lt2" tx2="dk2" accent1="accent1" accent2="accent2" accent3="accent3" accent4="accent4" accent5="accent5" accent6="accent6" hlink="hlink" folHlink="folHlink"/>
  <p:sldLayoutIdLst>
    <p:sldLayoutId id="2147483700"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8F8F8"/>
        </a:solidFill>
        <a:effectLst/>
      </p:bgPr>
    </p:bg>
    <p:spTree>
      <p:nvGrpSpPr>
        <p:cNvPr id="1" name=""/>
        <p:cNvGrpSpPr/>
        <p:nvPr/>
      </p:nvGrpSpPr>
      <p:grpSpPr>
        <a:xfrm>
          <a:off x="0" y="0"/>
          <a:ext cx="0" cy="0"/>
          <a:chOff x="0" y="0"/>
          <a:chExt cx="0" cy="0"/>
        </a:xfrm>
      </p:grpSpPr>
      <p:pic>
        <p:nvPicPr>
          <p:cNvPr id="8" name="Picture 7" descr="A red and white target with a dart in the center&#10;&#10;Description automatically generated">
            <a:extLst>
              <a:ext uri="{FF2B5EF4-FFF2-40B4-BE49-F238E27FC236}">
                <a16:creationId xmlns:a16="http://schemas.microsoft.com/office/drawing/2014/main" id="{F60D86A7-244B-DDDC-C59A-1FF7E63249A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34000" y="0"/>
            <a:ext cx="6858000" cy="6858000"/>
          </a:xfrm>
          <a:prstGeom prst="rect">
            <a:avLst/>
          </a:prstGeom>
        </p:spPr>
      </p:pic>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a:xfrm>
            <a:off x="838200" y="163481"/>
            <a:ext cx="7752080" cy="739056"/>
          </a:xfrm>
        </p:spPr>
        <p:txBody>
          <a:bodyPr>
            <a:noAutofit/>
          </a:bodyPr>
          <a:lstStyle/>
          <a:p>
            <a:pPr>
              <a:lnSpc>
                <a:spcPct val="100000"/>
              </a:lnSpc>
            </a:pPr>
            <a:r>
              <a:rPr lang="en-US" dirty="0"/>
              <a:t>The Arrow Hitting on Bullseye Concept – Slide Template</a:t>
            </a:r>
          </a:p>
        </p:txBody>
      </p:sp>
      <p:grpSp>
        <p:nvGrpSpPr>
          <p:cNvPr id="5" name="Group 4">
            <a:extLst>
              <a:ext uri="{FF2B5EF4-FFF2-40B4-BE49-F238E27FC236}">
                <a16:creationId xmlns:a16="http://schemas.microsoft.com/office/drawing/2014/main" id="{EA89EB65-6D97-4393-A124-FA28625ED9D3}"/>
              </a:ext>
            </a:extLst>
          </p:cNvPr>
          <p:cNvGrpSpPr/>
          <p:nvPr/>
        </p:nvGrpSpPr>
        <p:grpSpPr>
          <a:xfrm>
            <a:off x="838201" y="2004593"/>
            <a:ext cx="5086350" cy="3383033"/>
            <a:chOff x="332936" y="2443100"/>
            <a:chExt cx="2926080" cy="3383033"/>
          </a:xfrm>
        </p:grpSpPr>
        <p:sp>
          <p:nvSpPr>
            <p:cNvPr id="6" name="TextBox 5">
              <a:extLst>
                <a:ext uri="{FF2B5EF4-FFF2-40B4-BE49-F238E27FC236}">
                  <a16:creationId xmlns:a16="http://schemas.microsoft.com/office/drawing/2014/main" id="{639E5676-C42E-AB18-D45B-56AFE716D9C9}"/>
                </a:ext>
              </a:extLst>
            </p:cNvPr>
            <p:cNvSpPr txBox="1"/>
            <p:nvPr/>
          </p:nvSpPr>
          <p:spPr>
            <a:xfrm>
              <a:off x="332936" y="2443100"/>
              <a:ext cx="2926080" cy="646331"/>
            </a:xfrm>
            <a:prstGeom prst="rect">
              <a:avLst/>
            </a:prstGeom>
            <a:noFill/>
          </p:spPr>
          <p:txBody>
            <a:bodyPr wrap="square" lIns="0" rIns="0" rtlCol="0" anchor="b">
              <a:spAutoFit/>
            </a:bodyPr>
            <a:lstStyle/>
            <a:p>
              <a:pPr algn="ctr"/>
              <a:r>
                <a:rPr lang="en-US" sz="3600" b="1" noProof="1"/>
                <a:t>Lorem Ipsum</a:t>
              </a:r>
            </a:p>
          </p:txBody>
        </p:sp>
        <p:sp>
          <p:nvSpPr>
            <p:cNvPr id="7" name="TextBox 6">
              <a:extLst>
                <a:ext uri="{FF2B5EF4-FFF2-40B4-BE49-F238E27FC236}">
                  <a16:creationId xmlns:a16="http://schemas.microsoft.com/office/drawing/2014/main" id="{4AC88B29-D4AB-9456-319B-70D03D7FBC50}"/>
                </a:ext>
              </a:extLst>
            </p:cNvPr>
            <p:cNvSpPr txBox="1"/>
            <p:nvPr/>
          </p:nvSpPr>
          <p:spPr>
            <a:xfrm>
              <a:off x="332936" y="3086922"/>
              <a:ext cx="2926080" cy="2739211"/>
            </a:xfrm>
            <a:prstGeom prst="rect">
              <a:avLst/>
            </a:prstGeom>
            <a:noFill/>
          </p:spPr>
          <p:txBody>
            <a:bodyPr wrap="square" lIns="0" rIns="0" rtlCol="0" anchor="t">
              <a:spAutoFit/>
            </a:bodyPr>
            <a:lstStyle/>
            <a:p>
              <a:pPr algn="just">
                <a:spcAft>
                  <a:spcPts val="1200"/>
                </a:spcAft>
              </a:pPr>
              <a:r>
                <a:rPr lang="en-US"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est.</a:t>
              </a:r>
            </a:p>
          </p:txBody>
        </p:sp>
      </p:grpSp>
      <p:sp>
        <p:nvSpPr>
          <p:cNvPr id="4" name="Rectangle 3">
            <a:extLst>
              <a:ext uri="{FF2B5EF4-FFF2-40B4-BE49-F238E27FC236}">
                <a16:creationId xmlns:a16="http://schemas.microsoft.com/office/drawing/2014/main" id="{A6170824-B830-F014-BE32-1492326EB2BB}"/>
              </a:ext>
            </a:extLst>
          </p:cNvPr>
          <p:cNvSpPr/>
          <p:nvPr/>
        </p:nvSpPr>
        <p:spPr>
          <a:xfrm>
            <a:off x="0" y="6305911"/>
            <a:ext cx="12192000" cy="552091"/>
          </a:xfrm>
          <a:prstGeom prst="rect">
            <a:avLst/>
          </a:prstGeom>
          <a:solidFill>
            <a:schemeClr val="tx1">
              <a:alpha val="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Tree>
    <p:extLst>
      <p:ext uri="{BB962C8B-B14F-4D97-AF65-F5344CB8AC3E}">
        <p14:creationId xmlns:p14="http://schemas.microsoft.com/office/powerpoint/2010/main" val="280924183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999800"/>
      </p:ext>
    </p:extLst>
  </p:cSld>
  <p:clrMapOvr>
    <a:masterClrMapping/>
  </p:clrMapOvr>
</p:sld>
</file>

<file path=ppt/theme/theme1.xml><?xml version="1.0" encoding="utf-8"?>
<a:theme xmlns:a="http://schemas.openxmlformats.org/drawingml/2006/main" name="Template PresentationGO">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 PresentationGO Dark">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8888</TotalTime>
  <Words>122</Words>
  <Application>Microsoft Office PowerPoint</Application>
  <PresentationFormat>Widescreen</PresentationFormat>
  <Paragraphs>9</Paragraphs>
  <Slides>2</Slides>
  <Notes>2</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2</vt:i4>
      </vt:variant>
    </vt:vector>
  </HeadingPairs>
  <TitlesOfParts>
    <vt:vector size="10" baseType="lpstr">
      <vt:lpstr>Arial</vt:lpstr>
      <vt:lpstr>Calibri</vt:lpstr>
      <vt:lpstr>Calibri Light</vt:lpstr>
      <vt:lpstr>Helvetica</vt:lpstr>
      <vt:lpstr>Open Sans</vt:lpstr>
      <vt:lpstr>Template PresentationGO</vt:lpstr>
      <vt:lpstr>Template PresentationGO Dark</vt:lpstr>
      <vt:lpstr>Custom Design</vt:lpstr>
      <vt:lpstr>The Arrow Hitting on Bullseye Concept – Slide Template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Arrow Hitting on Bullseye Concept</dc:title>
  <dc:creator>PresentationGO.com</dc:creator>
  <dc:description>© Copyright PresentationGO.com - Do not distribute or sale without written permission.</dc:description>
  <cp:lastModifiedBy>Christophe Barroche</cp:lastModifiedBy>
  <cp:revision>22</cp:revision>
  <dcterms:created xsi:type="dcterms:W3CDTF">2014-11-26T05:14:11Z</dcterms:created>
  <dcterms:modified xsi:type="dcterms:W3CDTF">2023-08-01T19:43:09Z</dcterms:modified>
  <cp:category>Graphics &amp; Metaphors</cp:category>
</cp:coreProperties>
</file>