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6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33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5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4333BAB-5D47-F9B3-DFD1-58027AF1ADA2}"/>
              </a:ext>
            </a:extLst>
          </p:cNvPr>
          <p:cNvSpPr/>
          <p:nvPr/>
        </p:nvSpPr>
        <p:spPr>
          <a:xfrm>
            <a:off x="3791179" y="2512746"/>
            <a:ext cx="1563572" cy="494225"/>
          </a:xfrm>
          <a:custGeom>
            <a:avLst/>
            <a:gdLst>
              <a:gd name="connsiteX0" fmla="*/ 0 w 2084762"/>
              <a:gd name="connsiteY0" fmla="*/ 0 h 658967"/>
              <a:gd name="connsiteX1" fmla="*/ 1042188 w 2084762"/>
              <a:gd name="connsiteY1" fmla="*/ 0 h 658967"/>
              <a:gd name="connsiteX2" fmla="*/ 2084762 w 2084762"/>
              <a:gd name="connsiteY2" fmla="*/ 0 h 658967"/>
              <a:gd name="connsiteX3" fmla="*/ 2032441 w 2084762"/>
              <a:gd name="connsiteY3" fmla="*/ 658967 h 658967"/>
              <a:gd name="connsiteX4" fmla="*/ 51257 w 2084762"/>
              <a:gd name="connsiteY4" fmla="*/ 658967 h 658967"/>
              <a:gd name="connsiteX5" fmla="*/ 0 w 2084762"/>
              <a:gd name="connsiteY5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658967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32441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340270-B345-DB83-6051-A4ECB20294CE}"/>
              </a:ext>
            </a:extLst>
          </p:cNvPr>
          <p:cNvSpPr/>
          <p:nvPr/>
        </p:nvSpPr>
        <p:spPr>
          <a:xfrm>
            <a:off x="3831883" y="3030651"/>
            <a:ext cx="1482166" cy="494225"/>
          </a:xfrm>
          <a:custGeom>
            <a:avLst/>
            <a:gdLst>
              <a:gd name="connsiteX0" fmla="*/ 0 w 1976221"/>
              <a:gd name="connsiteY0" fmla="*/ 0 h 658967"/>
              <a:gd name="connsiteX1" fmla="*/ 1976221 w 1976221"/>
              <a:gd name="connsiteY1" fmla="*/ 0 h 658967"/>
              <a:gd name="connsiteX2" fmla="*/ 1923899 w 1976221"/>
              <a:gd name="connsiteY2" fmla="*/ 658967 h 658967"/>
              <a:gd name="connsiteX3" fmla="*/ 51257 w 1976221"/>
              <a:gd name="connsiteY3" fmla="*/ 658967 h 658967"/>
              <a:gd name="connsiteX4" fmla="*/ 0 w 1976221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6221" h="658967">
                <a:moveTo>
                  <a:pt x="0" y="0"/>
                </a:moveTo>
                <a:lnTo>
                  <a:pt x="1976221" y="0"/>
                </a:lnTo>
                <a:lnTo>
                  <a:pt x="1923899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EA321A-C74D-D518-2980-49E676A43D9C}"/>
              </a:ext>
            </a:extLst>
          </p:cNvPr>
          <p:cNvSpPr/>
          <p:nvPr/>
        </p:nvSpPr>
        <p:spPr>
          <a:xfrm>
            <a:off x="3872587" y="3548556"/>
            <a:ext cx="1400759" cy="494225"/>
          </a:xfrm>
          <a:custGeom>
            <a:avLst/>
            <a:gdLst>
              <a:gd name="connsiteX0" fmla="*/ 0 w 1867679"/>
              <a:gd name="connsiteY0" fmla="*/ 0 h 658967"/>
              <a:gd name="connsiteX1" fmla="*/ 1867679 w 1867679"/>
              <a:gd name="connsiteY1" fmla="*/ 0 h 658967"/>
              <a:gd name="connsiteX2" fmla="*/ 1815358 w 1867679"/>
              <a:gd name="connsiteY2" fmla="*/ 658967 h 658967"/>
              <a:gd name="connsiteX3" fmla="*/ 51257 w 1867679"/>
              <a:gd name="connsiteY3" fmla="*/ 658967 h 658967"/>
              <a:gd name="connsiteX4" fmla="*/ 0 w 1867679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7679" h="658967">
                <a:moveTo>
                  <a:pt x="0" y="0"/>
                </a:moveTo>
                <a:lnTo>
                  <a:pt x="1867679" y="0"/>
                </a:lnTo>
                <a:lnTo>
                  <a:pt x="1815358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1E05AAD-0C41-887E-447E-43BC85118997}"/>
              </a:ext>
            </a:extLst>
          </p:cNvPr>
          <p:cNvSpPr/>
          <p:nvPr/>
        </p:nvSpPr>
        <p:spPr>
          <a:xfrm>
            <a:off x="3913288" y="4066461"/>
            <a:ext cx="1319354" cy="494225"/>
          </a:xfrm>
          <a:custGeom>
            <a:avLst/>
            <a:gdLst>
              <a:gd name="connsiteX0" fmla="*/ 0 w 1759138"/>
              <a:gd name="connsiteY0" fmla="*/ 0 h 658967"/>
              <a:gd name="connsiteX1" fmla="*/ 1759138 w 1759138"/>
              <a:gd name="connsiteY1" fmla="*/ 0 h 658967"/>
              <a:gd name="connsiteX2" fmla="*/ 1706816 w 1759138"/>
              <a:gd name="connsiteY2" fmla="*/ 658967 h 658967"/>
              <a:gd name="connsiteX3" fmla="*/ 51257 w 1759138"/>
              <a:gd name="connsiteY3" fmla="*/ 658967 h 658967"/>
              <a:gd name="connsiteX4" fmla="*/ 0 w 1759138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9138" h="658967">
                <a:moveTo>
                  <a:pt x="0" y="0"/>
                </a:moveTo>
                <a:lnTo>
                  <a:pt x="1759138" y="0"/>
                </a:lnTo>
                <a:lnTo>
                  <a:pt x="1706816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D4A57D-B159-37E3-2C14-6A7FDB5654C4}"/>
              </a:ext>
            </a:extLst>
          </p:cNvPr>
          <p:cNvSpPr/>
          <p:nvPr/>
        </p:nvSpPr>
        <p:spPr>
          <a:xfrm>
            <a:off x="3953991" y="4584366"/>
            <a:ext cx="1237949" cy="494224"/>
          </a:xfrm>
          <a:custGeom>
            <a:avLst/>
            <a:gdLst>
              <a:gd name="connsiteX0" fmla="*/ 0 w 1650598"/>
              <a:gd name="connsiteY0" fmla="*/ 0 h 658965"/>
              <a:gd name="connsiteX1" fmla="*/ 1650598 w 1650598"/>
              <a:gd name="connsiteY1" fmla="*/ 0 h 658965"/>
              <a:gd name="connsiteX2" fmla="*/ 1601576 w 1650598"/>
              <a:gd name="connsiteY2" fmla="*/ 617402 h 658965"/>
              <a:gd name="connsiteX3" fmla="*/ 1556464 w 1650598"/>
              <a:gd name="connsiteY3" fmla="*/ 658965 h 658965"/>
              <a:gd name="connsiteX4" fmla="*/ 824800 w 1650598"/>
              <a:gd name="connsiteY4" fmla="*/ 658965 h 658965"/>
              <a:gd name="connsiteX5" fmla="*/ 93136 w 1650598"/>
              <a:gd name="connsiteY5" fmla="*/ 658965 h 658965"/>
              <a:gd name="connsiteX6" fmla="*/ 48024 w 1650598"/>
              <a:gd name="connsiteY6" fmla="*/ 617402 h 658965"/>
              <a:gd name="connsiteX7" fmla="*/ 0 w 1650598"/>
              <a:gd name="connsiteY7" fmla="*/ 0 h 65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598" h="658965">
                <a:moveTo>
                  <a:pt x="0" y="0"/>
                </a:moveTo>
                <a:lnTo>
                  <a:pt x="1650598" y="0"/>
                </a:lnTo>
                <a:lnTo>
                  <a:pt x="1601576" y="617402"/>
                </a:lnTo>
                <a:cubicBezTo>
                  <a:pt x="1599584" y="640934"/>
                  <a:pt x="1579977" y="658965"/>
                  <a:pt x="1556464" y="658965"/>
                </a:cubicBezTo>
                <a:lnTo>
                  <a:pt x="824800" y="658965"/>
                </a:lnTo>
                <a:lnTo>
                  <a:pt x="93136" y="658965"/>
                </a:lnTo>
                <a:cubicBezTo>
                  <a:pt x="69623" y="658965"/>
                  <a:pt x="49939" y="640934"/>
                  <a:pt x="48024" y="617402"/>
                </a:cubicBezTo>
                <a:lnTo>
                  <a:pt x="0" y="0"/>
                </a:lnTo>
                <a:close/>
              </a:path>
            </a:pathLst>
          </a:custGeom>
          <a:solidFill>
            <a:srgbClr val="5F381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5E7D42-B61B-EA87-E0F8-E1CB611CFE5D}"/>
              </a:ext>
            </a:extLst>
          </p:cNvPr>
          <p:cNvGrpSpPr/>
          <p:nvPr/>
        </p:nvGrpSpPr>
        <p:grpSpPr>
          <a:xfrm>
            <a:off x="6320643" y="3833733"/>
            <a:ext cx="2194560" cy="1475446"/>
            <a:chOff x="8921977" y="1312837"/>
            <a:chExt cx="2926080" cy="196726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0EA901-9A84-99F5-9D4C-EA3DA4AA70CE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D3B869-D371-AEF0-C904-E179DE6DF3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FC3659-4E2D-8624-397D-2302E674CC40}"/>
              </a:ext>
            </a:extLst>
          </p:cNvPr>
          <p:cNvGrpSpPr/>
          <p:nvPr/>
        </p:nvGrpSpPr>
        <p:grpSpPr>
          <a:xfrm>
            <a:off x="627381" y="3032197"/>
            <a:ext cx="2194560" cy="1475446"/>
            <a:chOff x="332936" y="2473878"/>
            <a:chExt cx="2926080" cy="196726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6270F7-311A-38F4-2E0E-C24E4A6A205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D0993D-0071-4865-4E82-1A148C5896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D194E6-AF87-62EA-D69D-437E92F280BA}"/>
              </a:ext>
            </a:extLst>
          </p:cNvPr>
          <p:cNvGrpSpPr/>
          <p:nvPr/>
        </p:nvGrpSpPr>
        <p:grpSpPr>
          <a:xfrm>
            <a:off x="627381" y="4635270"/>
            <a:ext cx="2194560" cy="1475446"/>
            <a:chOff x="332936" y="4498450"/>
            <a:chExt cx="2926080" cy="196726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612BF0-C207-DFF2-EC3F-048596ED5477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BDAF95F-9D98-9195-4B54-72F4A583A16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DA2060-0621-A23A-C375-3AF0E65677B4}"/>
              </a:ext>
            </a:extLst>
          </p:cNvPr>
          <p:cNvGrpSpPr/>
          <p:nvPr/>
        </p:nvGrpSpPr>
        <p:grpSpPr>
          <a:xfrm>
            <a:off x="6320643" y="2230661"/>
            <a:ext cx="2194560" cy="1475446"/>
            <a:chOff x="8921977" y="1312837"/>
            <a:chExt cx="2926080" cy="196726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2D1E70-885E-39A4-BAEC-8D3C0BC7ABF5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02F0BF-6BD0-3F78-8A4E-0F1D1E703F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331486-3681-5B83-5036-A3E3957E8B4C}"/>
              </a:ext>
            </a:extLst>
          </p:cNvPr>
          <p:cNvGrpSpPr/>
          <p:nvPr/>
        </p:nvGrpSpPr>
        <p:grpSpPr>
          <a:xfrm>
            <a:off x="627381" y="1429125"/>
            <a:ext cx="2194560" cy="1475446"/>
            <a:chOff x="332936" y="2473878"/>
            <a:chExt cx="2926080" cy="196726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98E0A71-819B-BCDC-ADE1-A841FF82444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396FCF4-FDC2-F55D-A662-288A7AFE17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531B908-B158-7128-6852-8AF2E10332DE}"/>
              </a:ext>
            </a:extLst>
          </p:cNvPr>
          <p:cNvSpPr txBox="1"/>
          <p:nvPr/>
        </p:nvSpPr>
        <p:spPr>
          <a:xfrm>
            <a:off x="4367683" y="2563651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D85E1B-1F99-6664-DE5D-A283DEC89699}"/>
              </a:ext>
            </a:extLst>
          </p:cNvPr>
          <p:cNvSpPr txBox="1"/>
          <p:nvPr/>
        </p:nvSpPr>
        <p:spPr>
          <a:xfrm>
            <a:off x="4367683" y="3081556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318511-AEA4-4237-9BD5-C3BDD5DD7BCB}"/>
              </a:ext>
            </a:extLst>
          </p:cNvPr>
          <p:cNvSpPr txBox="1"/>
          <p:nvPr/>
        </p:nvSpPr>
        <p:spPr>
          <a:xfrm>
            <a:off x="4367683" y="3599461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DD5088-84CC-D818-24B4-192FA6F8CE20}"/>
              </a:ext>
            </a:extLst>
          </p:cNvPr>
          <p:cNvSpPr txBox="1"/>
          <p:nvPr/>
        </p:nvSpPr>
        <p:spPr>
          <a:xfrm>
            <a:off x="4367683" y="4117366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BE2D83-BF43-95D3-867B-4AC5F546BCCA}"/>
              </a:ext>
            </a:extLst>
          </p:cNvPr>
          <p:cNvSpPr txBox="1"/>
          <p:nvPr/>
        </p:nvSpPr>
        <p:spPr>
          <a:xfrm>
            <a:off x="4367683" y="463527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76392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5 Parts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4333BAB-5D47-F9B3-DFD1-58027AF1ADA2}"/>
              </a:ext>
            </a:extLst>
          </p:cNvPr>
          <p:cNvSpPr/>
          <p:nvPr/>
        </p:nvSpPr>
        <p:spPr>
          <a:xfrm>
            <a:off x="3791179" y="2512746"/>
            <a:ext cx="1563572" cy="494225"/>
          </a:xfrm>
          <a:custGeom>
            <a:avLst/>
            <a:gdLst>
              <a:gd name="connsiteX0" fmla="*/ 0 w 2084762"/>
              <a:gd name="connsiteY0" fmla="*/ 0 h 658967"/>
              <a:gd name="connsiteX1" fmla="*/ 1042188 w 2084762"/>
              <a:gd name="connsiteY1" fmla="*/ 0 h 658967"/>
              <a:gd name="connsiteX2" fmla="*/ 2084762 w 2084762"/>
              <a:gd name="connsiteY2" fmla="*/ 0 h 658967"/>
              <a:gd name="connsiteX3" fmla="*/ 2032441 w 2084762"/>
              <a:gd name="connsiteY3" fmla="*/ 658967 h 658967"/>
              <a:gd name="connsiteX4" fmla="*/ 51257 w 2084762"/>
              <a:gd name="connsiteY4" fmla="*/ 658967 h 658967"/>
              <a:gd name="connsiteX5" fmla="*/ 0 w 2084762"/>
              <a:gd name="connsiteY5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658967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2032441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340270-B345-DB83-6051-A4ECB20294CE}"/>
              </a:ext>
            </a:extLst>
          </p:cNvPr>
          <p:cNvSpPr/>
          <p:nvPr/>
        </p:nvSpPr>
        <p:spPr>
          <a:xfrm>
            <a:off x="3831883" y="3030651"/>
            <a:ext cx="1482166" cy="494225"/>
          </a:xfrm>
          <a:custGeom>
            <a:avLst/>
            <a:gdLst>
              <a:gd name="connsiteX0" fmla="*/ 0 w 1976221"/>
              <a:gd name="connsiteY0" fmla="*/ 0 h 658967"/>
              <a:gd name="connsiteX1" fmla="*/ 1976221 w 1976221"/>
              <a:gd name="connsiteY1" fmla="*/ 0 h 658967"/>
              <a:gd name="connsiteX2" fmla="*/ 1923899 w 1976221"/>
              <a:gd name="connsiteY2" fmla="*/ 658967 h 658967"/>
              <a:gd name="connsiteX3" fmla="*/ 51257 w 1976221"/>
              <a:gd name="connsiteY3" fmla="*/ 658967 h 658967"/>
              <a:gd name="connsiteX4" fmla="*/ 0 w 1976221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6221" h="658967">
                <a:moveTo>
                  <a:pt x="0" y="0"/>
                </a:moveTo>
                <a:lnTo>
                  <a:pt x="1976221" y="0"/>
                </a:lnTo>
                <a:lnTo>
                  <a:pt x="1923899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EA321A-C74D-D518-2980-49E676A43D9C}"/>
              </a:ext>
            </a:extLst>
          </p:cNvPr>
          <p:cNvSpPr/>
          <p:nvPr/>
        </p:nvSpPr>
        <p:spPr>
          <a:xfrm>
            <a:off x="3872587" y="3548556"/>
            <a:ext cx="1400759" cy="494225"/>
          </a:xfrm>
          <a:custGeom>
            <a:avLst/>
            <a:gdLst>
              <a:gd name="connsiteX0" fmla="*/ 0 w 1867679"/>
              <a:gd name="connsiteY0" fmla="*/ 0 h 658967"/>
              <a:gd name="connsiteX1" fmla="*/ 1867679 w 1867679"/>
              <a:gd name="connsiteY1" fmla="*/ 0 h 658967"/>
              <a:gd name="connsiteX2" fmla="*/ 1815358 w 1867679"/>
              <a:gd name="connsiteY2" fmla="*/ 658967 h 658967"/>
              <a:gd name="connsiteX3" fmla="*/ 51257 w 1867679"/>
              <a:gd name="connsiteY3" fmla="*/ 658967 h 658967"/>
              <a:gd name="connsiteX4" fmla="*/ 0 w 1867679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7679" h="658967">
                <a:moveTo>
                  <a:pt x="0" y="0"/>
                </a:moveTo>
                <a:lnTo>
                  <a:pt x="1867679" y="0"/>
                </a:lnTo>
                <a:lnTo>
                  <a:pt x="1815358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895D3A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1E05AAD-0C41-887E-447E-43BC85118997}"/>
              </a:ext>
            </a:extLst>
          </p:cNvPr>
          <p:cNvSpPr/>
          <p:nvPr/>
        </p:nvSpPr>
        <p:spPr>
          <a:xfrm>
            <a:off x="3913288" y="4066461"/>
            <a:ext cx="1319354" cy="494225"/>
          </a:xfrm>
          <a:custGeom>
            <a:avLst/>
            <a:gdLst>
              <a:gd name="connsiteX0" fmla="*/ 0 w 1759138"/>
              <a:gd name="connsiteY0" fmla="*/ 0 h 658967"/>
              <a:gd name="connsiteX1" fmla="*/ 1759138 w 1759138"/>
              <a:gd name="connsiteY1" fmla="*/ 0 h 658967"/>
              <a:gd name="connsiteX2" fmla="*/ 1706816 w 1759138"/>
              <a:gd name="connsiteY2" fmla="*/ 658967 h 658967"/>
              <a:gd name="connsiteX3" fmla="*/ 51257 w 1759138"/>
              <a:gd name="connsiteY3" fmla="*/ 658967 h 658967"/>
              <a:gd name="connsiteX4" fmla="*/ 0 w 1759138"/>
              <a:gd name="connsiteY4" fmla="*/ 0 h 65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9138" h="658967">
                <a:moveTo>
                  <a:pt x="0" y="0"/>
                </a:moveTo>
                <a:lnTo>
                  <a:pt x="1759138" y="0"/>
                </a:lnTo>
                <a:lnTo>
                  <a:pt x="1706816" y="658967"/>
                </a:lnTo>
                <a:lnTo>
                  <a:pt x="51257" y="658967"/>
                </a:lnTo>
                <a:lnTo>
                  <a:pt x="0" y="0"/>
                </a:lnTo>
                <a:close/>
              </a:path>
            </a:pathLst>
          </a:custGeom>
          <a:solidFill>
            <a:srgbClr val="744C2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D4A57D-B159-37E3-2C14-6A7FDB5654C4}"/>
              </a:ext>
            </a:extLst>
          </p:cNvPr>
          <p:cNvSpPr/>
          <p:nvPr/>
        </p:nvSpPr>
        <p:spPr>
          <a:xfrm>
            <a:off x="3953991" y="4584366"/>
            <a:ext cx="1237949" cy="494224"/>
          </a:xfrm>
          <a:custGeom>
            <a:avLst/>
            <a:gdLst>
              <a:gd name="connsiteX0" fmla="*/ 0 w 1650598"/>
              <a:gd name="connsiteY0" fmla="*/ 0 h 658965"/>
              <a:gd name="connsiteX1" fmla="*/ 1650598 w 1650598"/>
              <a:gd name="connsiteY1" fmla="*/ 0 h 658965"/>
              <a:gd name="connsiteX2" fmla="*/ 1601576 w 1650598"/>
              <a:gd name="connsiteY2" fmla="*/ 617402 h 658965"/>
              <a:gd name="connsiteX3" fmla="*/ 1556464 w 1650598"/>
              <a:gd name="connsiteY3" fmla="*/ 658965 h 658965"/>
              <a:gd name="connsiteX4" fmla="*/ 824800 w 1650598"/>
              <a:gd name="connsiteY4" fmla="*/ 658965 h 658965"/>
              <a:gd name="connsiteX5" fmla="*/ 93136 w 1650598"/>
              <a:gd name="connsiteY5" fmla="*/ 658965 h 658965"/>
              <a:gd name="connsiteX6" fmla="*/ 48024 w 1650598"/>
              <a:gd name="connsiteY6" fmla="*/ 617402 h 658965"/>
              <a:gd name="connsiteX7" fmla="*/ 0 w 1650598"/>
              <a:gd name="connsiteY7" fmla="*/ 0 h 658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50598" h="658965">
                <a:moveTo>
                  <a:pt x="0" y="0"/>
                </a:moveTo>
                <a:lnTo>
                  <a:pt x="1650598" y="0"/>
                </a:lnTo>
                <a:lnTo>
                  <a:pt x="1601576" y="617402"/>
                </a:lnTo>
                <a:cubicBezTo>
                  <a:pt x="1599584" y="640934"/>
                  <a:pt x="1579977" y="658965"/>
                  <a:pt x="1556464" y="658965"/>
                </a:cubicBezTo>
                <a:lnTo>
                  <a:pt x="824800" y="658965"/>
                </a:lnTo>
                <a:lnTo>
                  <a:pt x="93136" y="658965"/>
                </a:lnTo>
                <a:cubicBezTo>
                  <a:pt x="69623" y="658965"/>
                  <a:pt x="49939" y="640934"/>
                  <a:pt x="48024" y="617402"/>
                </a:cubicBezTo>
                <a:lnTo>
                  <a:pt x="0" y="0"/>
                </a:lnTo>
                <a:close/>
              </a:path>
            </a:pathLst>
          </a:custGeom>
          <a:solidFill>
            <a:srgbClr val="5F381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31B908-B158-7128-6852-8AF2E10332DE}"/>
              </a:ext>
            </a:extLst>
          </p:cNvPr>
          <p:cNvSpPr txBox="1"/>
          <p:nvPr/>
        </p:nvSpPr>
        <p:spPr>
          <a:xfrm>
            <a:off x="4367683" y="2563651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D85E1B-1F99-6664-DE5D-A283DEC89699}"/>
              </a:ext>
            </a:extLst>
          </p:cNvPr>
          <p:cNvSpPr txBox="1"/>
          <p:nvPr/>
        </p:nvSpPr>
        <p:spPr>
          <a:xfrm>
            <a:off x="4367683" y="3081556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318511-AEA4-4237-9BD5-C3BDD5DD7BCB}"/>
              </a:ext>
            </a:extLst>
          </p:cNvPr>
          <p:cNvSpPr txBox="1"/>
          <p:nvPr/>
        </p:nvSpPr>
        <p:spPr>
          <a:xfrm>
            <a:off x="4367683" y="3599461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DD5088-84CC-D818-24B4-192FA6F8CE20}"/>
              </a:ext>
            </a:extLst>
          </p:cNvPr>
          <p:cNvSpPr txBox="1"/>
          <p:nvPr/>
        </p:nvSpPr>
        <p:spPr>
          <a:xfrm>
            <a:off x="4367683" y="4117366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BE2D83-BF43-95D3-867B-4AC5F546BCCA}"/>
              </a:ext>
            </a:extLst>
          </p:cNvPr>
          <p:cNvSpPr txBox="1"/>
          <p:nvPr/>
        </p:nvSpPr>
        <p:spPr>
          <a:xfrm>
            <a:off x="4367683" y="463527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53A1EEE-A81F-A61D-1886-72417CD695FC}"/>
              </a:ext>
            </a:extLst>
          </p:cNvPr>
          <p:cNvGrpSpPr/>
          <p:nvPr/>
        </p:nvGrpSpPr>
        <p:grpSpPr>
          <a:xfrm>
            <a:off x="6320643" y="3833733"/>
            <a:ext cx="2194560" cy="1475446"/>
            <a:chOff x="8921977" y="1312837"/>
            <a:chExt cx="2926080" cy="196726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32415D-0F06-88FA-7D9B-2F83AB6197C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990961-98CB-83A2-3CC1-40F66D75E9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37CE9BA-E176-28D6-4AA2-BFD1C19742A8}"/>
              </a:ext>
            </a:extLst>
          </p:cNvPr>
          <p:cNvGrpSpPr/>
          <p:nvPr/>
        </p:nvGrpSpPr>
        <p:grpSpPr>
          <a:xfrm>
            <a:off x="627381" y="3032197"/>
            <a:ext cx="2194560" cy="1475446"/>
            <a:chOff x="332936" y="2473878"/>
            <a:chExt cx="2926080" cy="196726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71F4101-9689-AD17-D125-D5004E22D2B1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60F788-0F6D-336E-7A83-703D772D1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B1C0CBC-19CF-EF8B-8494-C318F7B09016}"/>
              </a:ext>
            </a:extLst>
          </p:cNvPr>
          <p:cNvGrpSpPr/>
          <p:nvPr/>
        </p:nvGrpSpPr>
        <p:grpSpPr>
          <a:xfrm>
            <a:off x="627381" y="4635270"/>
            <a:ext cx="2194560" cy="1475446"/>
            <a:chOff x="332936" y="4498450"/>
            <a:chExt cx="2926080" cy="196726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990A927-4423-6A62-87EB-D268176E7779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A5BB83-6C7D-54F1-52B7-E2B34DFB72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89896C6-BDF0-91D5-A330-17EE98DE2D4A}"/>
              </a:ext>
            </a:extLst>
          </p:cNvPr>
          <p:cNvGrpSpPr/>
          <p:nvPr/>
        </p:nvGrpSpPr>
        <p:grpSpPr>
          <a:xfrm>
            <a:off x="6320643" y="2230661"/>
            <a:ext cx="2194560" cy="1475446"/>
            <a:chOff x="8921977" y="1312837"/>
            <a:chExt cx="2926080" cy="196726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33C0D38-CF5E-164F-EA2D-5378D410EAB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DA42CFD-875B-5066-72CE-33AD3AF3C84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4BF736B-0191-B847-B597-2E4599B60E18}"/>
              </a:ext>
            </a:extLst>
          </p:cNvPr>
          <p:cNvGrpSpPr/>
          <p:nvPr/>
        </p:nvGrpSpPr>
        <p:grpSpPr>
          <a:xfrm>
            <a:off x="627381" y="1429125"/>
            <a:ext cx="2194560" cy="1475446"/>
            <a:chOff x="332936" y="2473878"/>
            <a:chExt cx="2926080" cy="196726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93F3F1A-2E33-6162-A477-19190C38AD25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02A3E29-4AE0-7A97-FE44-93F046A277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278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391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5 Parts – Slide Template</vt:lpstr>
      <vt:lpstr>Coffee Cup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5 Parts – Slide Template</dc:title>
  <dc:creator>PresentationGO.com</dc:creator>
  <dc:description>© Copyright PresentationGO.com - Do not distribute or sale without written permission.</dc:description>
  <cp:lastModifiedBy>Christophe</cp:lastModifiedBy>
  <cp:revision>18</cp:revision>
  <dcterms:created xsi:type="dcterms:W3CDTF">2014-11-26T05:14:11Z</dcterms:created>
  <dcterms:modified xsi:type="dcterms:W3CDTF">2023-07-12T21:54:56Z</dcterms:modified>
  <cp:category>Charts &amp; Diagrams</cp:category>
</cp:coreProperties>
</file>