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804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513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426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Coffee Cup With 4 Parts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F4F200D-E59E-9EB6-00AE-55FEB870B6BC}"/>
              </a:ext>
            </a:extLst>
          </p:cNvPr>
          <p:cNvSpPr/>
          <p:nvPr/>
        </p:nvSpPr>
        <p:spPr>
          <a:xfrm>
            <a:off x="3696943" y="2162384"/>
            <a:ext cx="1750109" cy="309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1" y="13546"/>
                </a:moveTo>
                <a:lnTo>
                  <a:pt x="20022" y="2847"/>
                </a:lnTo>
                <a:cubicBezTo>
                  <a:pt x="19960" y="1179"/>
                  <a:pt x="19697" y="0"/>
                  <a:pt x="19396" y="0"/>
                </a:cubicBezTo>
                <a:lnTo>
                  <a:pt x="2204" y="0"/>
                </a:lnTo>
                <a:cubicBezTo>
                  <a:pt x="1903" y="0"/>
                  <a:pt x="1640" y="1196"/>
                  <a:pt x="1578" y="2847"/>
                </a:cubicBezTo>
                <a:lnTo>
                  <a:pt x="1169" y="13546"/>
                </a:lnTo>
                <a:cubicBezTo>
                  <a:pt x="1133" y="14456"/>
                  <a:pt x="993" y="15096"/>
                  <a:pt x="829" y="15096"/>
                </a:cubicBezTo>
                <a:lnTo>
                  <a:pt x="331" y="15096"/>
                </a:lnTo>
                <a:cubicBezTo>
                  <a:pt x="149" y="15096"/>
                  <a:pt x="0" y="15939"/>
                  <a:pt x="0" y="16967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6967"/>
                </a:lnTo>
                <a:cubicBezTo>
                  <a:pt x="21600" y="15939"/>
                  <a:pt x="21451" y="15096"/>
                  <a:pt x="21269" y="15096"/>
                </a:cubicBezTo>
                <a:lnTo>
                  <a:pt x="20771" y="15096"/>
                </a:lnTo>
                <a:cubicBezTo>
                  <a:pt x="20607" y="15096"/>
                  <a:pt x="20467" y="14456"/>
                  <a:pt x="20431" y="1354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16EC528-4CF0-0848-6F30-CE10AB5923F3}"/>
              </a:ext>
            </a:extLst>
          </p:cNvPr>
          <p:cNvSpPr/>
          <p:nvPr/>
        </p:nvSpPr>
        <p:spPr>
          <a:xfrm>
            <a:off x="4842259" y="1534153"/>
            <a:ext cx="1209830" cy="601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2" y="21600"/>
                </a:moveTo>
                <a:lnTo>
                  <a:pt x="3205" y="12734"/>
                </a:lnTo>
                <a:cubicBezTo>
                  <a:pt x="3365" y="11451"/>
                  <a:pt x="3887" y="10479"/>
                  <a:pt x="4534" y="10236"/>
                </a:cubicBezTo>
                <a:lnTo>
                  <a:pt x="21600" y="4008"/>
                </a:lnTo>
                <a:lnTo>
                  <a:pt x="21238" y="0"/>
                </a:lnTo>
                <a:lnTo>
                  <a:pt x="4172" y="6228"/>
                </a:lnTo>
                <a:cubicBezTo>
                  <a:pt x="2748" y="6749"/>
                  <a:pt x="1596" y="8909"/>
                  <a:pt x="1242" y="11737"/>
                </a:cubicBezTo>
                <a:lnTo>
                  <a:pt x="0" y="21600"/>
                </a:lnTo>
                <a:lnTo>
                  <a:pt x="2092" y="21600"/>
                </a:lnTo>
                <a:close/>
              </a:path>
            </a:pathLst>
          </a:custGeom>
          <a:solidFill>
            <a:srgbClr val="D1D3D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7627A86-BCBB-0BAC-8CE0-0D84B41FFDD3}"/>
              </a:ext>
            </a:extLst>
          </p:cNvPr>
          <p:cNvSpPr/>
          <p:nvPr/>
        </p:nvSpPr>
        <p:spPr>
          <a:xfrm>
            <a:off x="3696943" y="2378882"/>
            <a:ext cx="1750109" cy="93269"/>
          </a:xfrm>
          <a:custGeom>
            <a:avLst/>
            <a:gdLst>
              <a:gd name="connsiteX0" fmla="*/ 20431 w 21600"/>
              <a:gd name="connsiteY0" fmla="*/ 13546 h 21600"/>
              <a:gd name="connsiteX1" fmla="*/ 20022 w 21600"/>
              <a:gd name="connsiteY1" fmla="*/ 2847 h 21600"/>
              <a:gd name="connsiteX2" fmla="*/ 19396 w 21600"/>
              <a:gd name="connsiteY2" fmla="*/ 0 h 21600"/>
              <a:gd name="connsiteX3" fmla="*/ 1578 w 21600"/>
              <a:gd name="connsiteY3" fmla="*/ 2847 h 21600"/>
              <a:gd name="connsiteX4" fmla="*/ 1169 w 21600"/>
              <a:gd name="connsiteY4" fmla="*/ 13546 h 21600"/>
              <a:gd name="connsiteX5" fmla="*/ 829 w 21600"/>
              <a:gd name="connsiteY5" fmla="*/ 15096 h 21600"/>
              <a:gd name="connsiteX6" fmla="*/ 331 w 21600"/>
              <a:gd name="connsiteY6" fmla="*/ 15096 h 21600"/>
              <a:gd name="connsiteX7" fmla="*/ 0 w 21600"/>
              <a:gd name="connsiteY7" fmla="*/ 16967 h 21600"/>
              <a:gd name="connsiteX8" fmla="*/ 0 w 21600"/>
              <a:gd name="connsiteY8" fmla="*/ 21600 h 21600"/>
              <a:gd name="connsiteX9" fmla="*/ 21600 w 21600"/>
              <a:gd name="connsiteY9" fmla="*/ 21600 h 21600"/>
              <a:gd name="connsiteX10" fmla="*/ 21600 w 21600"/>
              <a:gd name="connsiteY10" fmla="*/ 16967 h 21600"/>
              <a:gd name="connsiteX11" fmla="*/ 21269 w 21600"/>
              <a:gd name="connsiteY11" fmla="*/ 15096 h 21600"/>
              <a:gd name="connsiteX12" fmla="*/ 20771 w 21600"/>
              <a:gd name="connsiteY12" fmla="*/ 15096 h 21600"/>
              <a:gd name="connsiteX13" fmla="*/ 20431 w 21600"/>
              <a:gd name="connsiteY13" fmla="*/ 13546 h 21600"/>
              <a:gd name="connsiteX0" fmla="*/ 20431 w 21600"/>
              <a:gd name="connsiteY0" fmla="*/ 12037 h 20091"/>
              <a:gd name="connsiteX1" fmla="*/ 20022 w 21600"/>
              <a:gd name="connsiteY1" fmla="*/ 1338 h 20091"/>
              <a:gd name="connsiteX2" fmla="*/ 1578 w 21600"/>
              <a:gd name="connsiteY2" fmla="*/ 1338 h 20091"/>
              <a:gd name="connsiteX3" fmla="*/ 1169 w 21600"/>
              <a:gd name="connsiteY3" fmla="*/ 12037 h 20091"/>
              <a:gd name="connsiteX4" fmla="*/ 829 w 21600"/>
              <a:gd name="connsiteY4" fmla="*/ 13587 h 20091"/>
              <a:gd name="connsiteX5" fmla="*/ 331 w 21600"/>
              <a:gd name="connsiteY5" fmla="*/ 13587 h 20091"/>
              <a:gd name="connsiteX6" fmla="*/ 0 w 21600"/>
              <a:gd name="connsiteY6" fmla="*/ 15458 h 20091"/>
              <a:gd name="connsiteX7" fmla="*/ 0 w 21600"/>
              <a:gd name="connsiteY7" fmla="*/ 20091 h 20091"/>
              <a:gd name="connsiteX8" fmla="*/ 21600 w 21600"/>
              <a:gd name="connsiteY8" fmla="*/ 20091 h 20091"/>
              <a:gd name="connsiteX9" fmla="*/ 21600 w 21600"/>
              <a:gd name="connsiteY9" fmla="*/ 15458 h 20091"/>
              <a:gd name="connsiteX10" fmla="*/ 21269 w 21600"/>
              <a:gd name="connsiteY10" fmla="*/ 13587 h 20091"/>
              <a:gd name="connsiteX11" fmla="*/ 20771 w 21600"/>
              <a:gd name="connsiteY11" fmla="*/ 13587 h 20091"/>
              <a:gd name="connsiteX12" fmla="*/ 20431 w 21600"/>
              <a:gd name="connsiteY12" fmla="*/ 12037 h 20091"/>
              <a:gd name="connsiteX0" fmla="*/ 1578 w 21600"/>
              <a:gd name="connsiteY0" fmla="*/ 0 h 18753"/>
              <a:gd name="connsiteX1" fmla="*/ 1169 w 21600"/>
              <a:gd name="connsiteY1" fmla="*/ 10699 h 18753"/>
              <a:gd name="connsiteX2" fmla="*/ 829 w 21600"/>
              <a:gd name="connsiteY2" fmla="*/ 12249 h 18753"/>
              <a:gd name="connsiteX3" fmla="*/ 331 w 21600"/>
              <a:gd name="connsiteY3" fmla="*/ 12249 h 18753"/>
              <a:gd name="connsiteX4" fmla="*/ 0 w 21600"/>
              <a:gd name="connsiteY4" fmla="*/ 14120 h 18753"/>
              <a:gd name="connsiteX5" fmla="*/ 0 w 21600"/>
              <a:gd name="connsiteY5" fmla="*/ 18753 h 18753"/>
              <a:gd name="connsiteX6" fmla="*/ 21600 w 21600"/>
              <a:gd name="connsiteY6" fmla="*/ 18753 h 18753"/>
              <a:gd name="connsiteX7" fmla="*/ 21600 w 21600"/>
              <a:gd name="connsiteY7" fmla="*/ 14120 h 18753"/>
              <a:gd name="connsiteX8" fmla="*/ 21269 w 21600"/>
              <a:gd name="connsiteY8" fmla="*/ 12249 h 18753"/>
              <a:gd name="connsiteX9" fmla="*/ 20771 w 21600"/>
              <a:gd name="connsiteY9" fmla="*/ 12249 h 18753"/>
              <a:gd name="connsiteX10" fmla="*/ 20431 w 21600"/>
              <a:gd name="connsiteY10" fmla="*/ 10699 h 18753"/>
              <a:gd name="connsiteX11" fmla="*/ 20868 w 21600"/>
              <a:gd name="connsiteY11" fmla="*/ 4782 h 18753"/>
              <a:gd name="connsiteX0" fmla="*/ 1169 w 21600"/>
              <a:gd name="connsiteY0" fmla="*/ 6160 h 14214"/>
              <a:gd name="connsiteX1" fmla="*/ 829 w 21600"/>
              <a:gd name="connsiteY1" fmla="*/ 7710 h 14214"/>
              <a:gd name="connsiteX2" fmla="*/ 331 w 21600"/>
              <a:gd name="connsiteY2" fmla="*/ 7710 h 14214"/>
              <a:gd name="connsiteX3" fmla="*/ 0 w 21600"/>
              <a:gd name="connsiteY3" fmla="*/ 9581 h 14214"/>
              <a:gd name="connsiteX4" fmla="*/ 0 w 21600"/>
              <a:gd name="connsiteY4" fmla="*/ 14214 h 14214"/>
              <a:gd name="connsiteX5" fmla="*/ 21600 w 21600"/>
              <a:gd name="connsiteY5" fmla="*/ 14214 h 14214"/>
              <a:gd name="connsiteX6" fmla="*/ 21600 w 21600"/>
              <a:gd name="connsiteY6" fmla="*/ 9581 h 14214"/>
              <a:gd name="connsiteX7" fmla="*/ 21269 w 21600"/>
              <a:gd name="connsiteY7" fmla="*/ 7710 h 14214"/>
              <a:gd name="connsiteX8" fmla="*/ 20771 w 21600"/>
              <a:gd name="connsiteY8" fmla="*/ 7710 h 14214"/>
              <a:gd name="connsiteX9" fmla="*/ 20431 w 21600"/>
              <a:gd name="connsiteY9" fmla="*/ 6160 h 14214"/>
              <a:gd name="connsiteX10" fmla="*/ 20868 w 21600"/>
              <a:gd name="connsiteY10" fmla="*/ 243 h 14214"/>
              <a:gd name="connsiteX0" fmla="*/ 1169 w 21600"/>
              <a:gd name="connsiteY0" fmla="*/ 0 h 8054"/>
              <a:gd name="connsiteX1" fmla="*/ 829 w 21600"/>
              <a:gd name="connsiteY1" fmla="*/ 1550 h 8054"/>
              <a:gd name="connsiteX2" fmla="*/ 331 w 21600"/>
              <a:gd name="connsiteY2" fmla="*/ 1550 h 8054"/>
              <a:gd name="connsiteX3" fmla="*/ 0 w 21600"/>
              <a:gd name="connsiteY3" fmla="*/ 3421 h 8054"/>
              <a:gd name="connsiteX4" fmla="*/ 0 w 21600"/>
              <a:gd name="connsiteY4" fmla="*/ 8054 h 8054"/>
              <a:gd name="connsiteX5" fmla="*/ 21600 w 21600"/>
              <a:gd name="connsiteY5" fmla="*/ 8054 h 8054"/>
              <a:gd name="connsiteX6" fmla="*/ 21600 w 21600"/>
              <a:gd name="connsiteY6" fmla="*/ 3421 h 8054"/>
              <a:gd name="connsiteX7" fmla="*/ 21269 w 21600"/>
              <a:gd name="connsiteY7" fmla="*/ 1550 h 8054"/>
              <a:gd name="connsiteX8" fmla="*/ 20771 w 21600"/>
              <a:gd name="connsiteY8" fmla="*/ 1550 h 8054"/>
              <a:gd name="connsiteX9" fmla="*/ 20431 w 21600"/>
              <a:gd name="connsiteY9" fmla="*/ 0 h 8054"/>
              <a:gd name="connsiteX0" fmla="*/ 384 w 10000"/>
              <a:gd name="connsiteY0" fmla="*/ 1925 h 10000"/>
              <a:gd name="connsiteX1" fmla="*/ 153 w 10000"/>
              <a:gd name="connsiteY1" fmla="*/ 1925 h 10000"/>
              <a:gd name="connsiteX2" fmla="*/ 0 w 10000"/>
              <a:gd name="connsiteY2" fmla="*/ 4248 h 10000"/>
              <a:gd name="connsiteX3" fmla="*/ 0 w 10000"/>
              <a:gd name="connsiteY3" fmla="*/ 10000 h 10000"/>
              <a:gd name="connsiteX4" fmla="*/ 10000 w 10000"/>
              <a:gd name="connsiteY4" fmla="*/ 10000 h 10000"/>
              <a:gd name="connsiteX5" fmla="*/ 10000 w 10000"/>
              <a:gd name="connsiteY5" fmla="*/ 4248 h 10000"/>
              <a:gd name="connsiteX6" fmla="*/ 9847 w 10000"/>
              <a:gd name="connsiteY6" fmla="*/ 1925 h 10000"/>
              <a:gd name="connsiteX7" fmla="*/ 9616 w 10000"/>
              <a:gd name="connsiteY7" fmla="*/ 1925 h 10000"/>
              <a:gd name="connsiteX8" fmla="*/ 9459 w 10000"/>
              <a:gd name="connsiteY8" fmla="*/ 0 h 10000"/>
              <a:gd name="connsiteX0" fmla="*/ 384 w 10000"/>
              <a:gd name="connsiteY0" fmla="*/ 0 h 8075"/>
              <a:gd name="connsiteX1" fmla="*/ 153 w 10000"/>
              <a:gd name="connsiteY1" fmla="*/ 0 h 8075"/>
              <a:gd name="connsiteX2" fmla="*/ 0 w 10000"/>
              <a:gd name="connsiteY2" fmla="*/ 2323 h 8075"/>
              <a:gd name="connsiteX3" fmla="*/ 0 w 10000"/>
              <a:gd name="connsiteY3" fmla="*/ 8075 h 8075"/>
              <a:gd name="connsiteX4" fmla="*/ 10000 w 10000"/>
              <a:gd name="connsiteY4" fmla="*/ 8075 h 8075"/>
              <a:gd name="connsiteX5" fmla="*/ 10000 w 10000"/>
              <a:gd name="connsiteY5" fmla="*/ 2323 h 8075"/>
              <a:gd name="connsiteX6" fmla="*/ 9847 w 10000"/>
              <a:gd name="connsiteY6" fmla="*/ 0 h 8075"/>
              <a:gd name="connsiteX7" fmla="*/ 9616 w 10000"/>
              <a:gd name="connsiteY7" fmla="*/ 0 h 8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8075" extrusionOk="0">
                <a:moveTo>
                  <a:pt x="384" y="0"/>
                </a:moveTo>
                <a:lnTo>
                  <a:pt x="153" y="0"/>
                </a:lnTo>
                <a:cubicBezTo>
                  <a:pt x="69" y="0"/>
                  <a:pt x="0" y="1046"/>
                  <a:pt x="0" y="2323"/>
                </a:cubicBezTo>
                <a:lnTo>
                  <a:pt x="0" y="8075"/>
                </a:lnTo>
                <a:lnTo>
                  <a:pt x="10000" y="8075"/>
                </a:lnTo>
                <a:lnTo>
                  <a:pt x="10000" y="2323"/>
                </a:lnTo>
                <a:cubicBezTo>
                  <a:pt x="10000" y="1046"/>
                  <a:pt x="9931" y="0"/>
                  <a:pt x="9847" y="0"/>
                </a:cubicBezTo>
                <a:lnTo>
                  <a:pt x="9616" y="0"/>
                </a:lnTo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C87286F-AD31-8466-9F68-8CF33BB384CD}"/>
              </a:ext>
            </a:extLst>
          </p:cNvPr>
          <p:cNvSpPr/>
          <p:nvPr/>
        </p:nvSpPr>
        <p:spPr>
          <a:xfrm>
            <a:off x="3791179" y="2512746"/>
            <a:ext cx="1563572" cy="623701"/>
          </a:xfrm>
          <a:custGeom>
            <a:avLst/>
            <a:gdLst>
              <a:gd name="connsiteX0" fmla="*/ 0 w 2084762"/>
              <a:gd name="connsiteY0" fmla="*/ 0 h 831601"/>
              <a:gd name="connsiteX1" fmla="*/ 1042188 w 2084762"/>
              <a:gd name="connsiteY1" fmla="*/ 0 h 831601"/>
              <a:gd name="connsiteX2" fmla="*/ 2084762 w 2084762"/>
              <a:gd name="connsiteY2" fmla="*/ 0 h 831601"/>
              <a:gd name="connsiteX3" fmla="*/ 2018734 w 2084762"/>
              <a:gd name="connsiteY3" fmla="*/ 831601 h 831601"/>
              <a:gd name="connsiteX4" fmla="*/ 64685 w 2084762"/>
              <a:gd name="connsiteY4" fmla="*/ 831601 h 831601"/>
              <a:gd name="connsiteX5" fmla="*/ 0 w 2084762"/>
              <a:gd name="connsiteY5" fmla="*/ 0 h 831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4762" h="831601">
                <a:moveTo>
                  <a:pt x="0" y="0"/>
                </a:moveTo>
                <a:lnTo>
                  <a:pt x="1042188" y="0"/>
                </a:lnTo>
                <a:lnTo>
                  <a:pt x="2084762" y="0"/>
                </a:lnTo>
                <a:lnTo>
                  <a:pt x="2018734" y="831601"/>
                </a:lnTo>
                <a:lnTo>
                  <a:pt x="64685" y="831601"/>
                </a:lnTo>
                <a:lnTo>
                  <a:pt x="0" y="0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9D7C0AE-B69F-0549-7995-0F4FA55F73AA}"/>
              </a:ext>
            </a:extLst>
          </p:cNvPr>
          <p:cNvSpPr/>
          <p:nvPr/>
        </p:nvSpPr>
        <p:spPr>
          <a:xfrm>
            <a:off x="3842058" y="3160126"/>
            <a:ext cx="1461815" cy="623702"/>
          </a:xfrm>
          <a:custGeom>
            <a:avLst/>
            <a:gdLst>
              <a:gd name="connsiteX0" fmla="*/ 0 w 1949086"/>
              <a:gd name="connsiteY0" fmla="*/ 0 h 831602"/>
              <a:gd name="connsiteX1" fmla="*/ 1949086 w 1949086"/>
              <a:gd name="connsiteY1" fmla="*/ 0 h 831602"/>
              <a:gd name="connsiteX2" fmla="*/ 1883057 w 1949086"/>
              <a:gd name="connsiteY2" fmla="*/ 831602 h 831602"/>
              <a:gd name="connsiteX3" fmla="*/ 64685 w 1949086"/>
              <a:gd name="connsiteY3" fmla="*/ 831602 h 831602"/>
              <a:gd name="connsiteX4" fmla="*/ 0 w 1949086"/>
              <a:gd name="connsiteY4" fmla="*/ 0 h 83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9086" h="831602">
                <a:moveTo>
                  <a:pt x="0" y="0"/>
                </a:moveTo>
                <a:lnTo>
                  <a:pt x="1949086" y="0"/>
                </a:lnTo>
                <a:lnTo>
                  <a:pt x="1883057" y="831602"/>
                </a:lnTo>
                <a:lnTo>
                  <a:pt x="64685" y="831602"/>
                </a:lnTo>
                <a:lnTo>
                  <a:pt x="0" y="0"/>
                </a:lnTo>
                <a:close/>
              </a:path>
            </a:pathLst>
          </a:custGeom>
          <a:solidFill>
            <a:srgbClr val="A87B4E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18E80F4-2927-D66A-4437-C6681CE57B0D}"/>
              </a:ext>
            </a:extLst>
          </p:cNvPr>
          <p:cNvSpPr/>
          <p:nvPr/>
        </p:nvSpPr>
        <p:spPr>
          <a:xfrm>
            <a:off x="3892938" y="3807507"/>
            <a:ext cx="1360057" cy="623702"/>
          </a:xfrm>
          <a:custGeom>
            <a:avLst/>
            <a:gdLst>
              <a:gd name="connsiteX0" fmla="*/ 0 w 1813409"/>
              <a:gd name="connsiteY0" fmla="*/ 0 h 831602"/>
              <a:gd name="connsiteX1" fmla="*/ 1813409 w 1813409"/>
              <a:gd name="connsiteY1" fmla="*/ 0 h 831602"/>
              <a:gd name="connsiteX2" fmla="*/ 1747381 w 1813409"/>
              <a:gd name="connsiteY2" fmla="*/ 831602 h 831602"/>
              <a:gd name="connsiteX3" fmla="*/ 64685 w 1813409"/>
              <a:gd name="connsiteY3" fmla="*/ 831602 h 831602"/>
              <a:gd name="connsiteX4" fmla="*/ 0 w 1813409"/>
              <a:gd name="connsiteY4" fmla="*/ 0 h 83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3409" h="831602">
                <a:moveTo>
                  <a:pt x="0" y="0"/>
                </a:moveTo>
                <a:lnTo>
                  <a:pt x="1813409" y="0"/>
                </a:lnTo>
                <a:lnTo>
                  <a:pt x="1747381" y="831602"/>
                </a:lnTo>
                <a:lnTo>
                  <a:pt x="64685" y="831602"/>
                </a:lnTo>
                <a:lnTo>
                  <a:pt x="0" y="0"/>
                </a:lnTo>
                <a:close/>
              </a:path>
            </a:pathLst>
          </a:custGeom>
          <a:solidFill>
            <a:srgbClr val="895D3A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670F31B-17C4-71E2-DE67-EACC8BF483DB}"/>
              </a:ext>
            </a:extLst>
          </p:cNvPr>
          <p:cNvSpPr/>
          <p:nvPr/>
        </p:nvSpPr>
        <p:spPr>
          <a:xfrm>
            <a:off x="3943816" y="4454889"/>
            <a:ext cx="1258300" cy="623701"/>
          </a:xfrm>
          <a:custGeom>
            <a:avLst/>
            <a:gdLst>
              <a:gd name="connsiteX0" fmla="*/ 0 w 1677733"/>
              <a:gd name="connsiteY0" fmla="*/ 0 h 831601"/>
              <a:gd name="connsiteX1" fmla="*/ 1677733 w 1677733"/>
              <a:gd name="connsiteY1" fmla="*/ 0 h 831601"/>
              <a:gd name="connsiteX2" fmla="*/ 1615004 w 1677733"/>
              <a:gd name="connsiteY2" fmla="*/ 790038 h 831601"/>
              <a:gd name="connsiteX3" fmla="*/ 1569892 w 1677733"/>
              <a:gd name="connsiteY3" fmla="*/ 831601 h 831601"/>
              <a:gd name="connsiteX4" fmla="*/ 838228 w 1677733"/>
              <a:gd name="connsiteY4" fmla="*/ 831601 h 831601"/>
              <a:gd name="connsiteX5" fmla="*/ 106564 w 1677733"/>
              <a:gd name="connsiteY5" fmla="*/ 831601 h 831601"/>
              <a:gd name="connsiteX6" fmla="*/ 61452 w 1677733"/>
              <a:gd name="connsiteY6" fmla="*/ 790038 h 831601"/>
              <a:gd name="connsiteX7" fmla="*/ 0 w 1677733"/>
              <a:gd name="connsiteY7" fmla="*/ 0 h 831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77733" h="831601">
                <a:moveTo>
                  <a:pt x="0" y="0"/>
                </a:moveTo>
                <a:lnTo>
                  <a:pt x="1677733" y="0"/>
                </a:lnTo>
                <a:lnTo>
                  <a:pt x="1615004" y="790038"/>
                </a:lnTo>
                <a:cubicBezTo>
                  <a:pt x="1613012" y="813570"/>
                  <a:pt x="1593405" y="831601"/>
                  <a:pt x="1569892" y="831601"/>
                </a:cubicBezTo>
                <a:lnTo>
                  <a:pt x="838228" y="831601"/>
                </a:lnTo>
                <a:lnTo>
                  <a:pt x="106564" y="831601"/>
                </a:lnTo>
                <a:cubicBezTo>
                  <a:pt x="83051" y="831601"/>
                  <a:pt x="63367" y="813570"/>
                  <a:pt x="61452" y="790038"/>
                </a:cubicBezTo>
                <a:lnTo>
                  <a:pt x="0" y="0"/>
                </a:lnTo>
                <a:close/>
              </a:path>
            </a:pathLst>
          </a:custGeom>
          <a:solidFill>
            <a:srgbClr val="744C2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33950ED-2C95-8931-58A2-388617C4CE42}"/>
              </a:ext>
            </a:extLst>
          </p:cNvPr>
          <p:cNvSpPr txBox="1"/>
          <p:nvPr/>
        </p:nvSpPr>
        <p:spPr>
          <a:xfrm>
            <a:off x="4367683" y="2628389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5D7F122-42FA-C83C-0FF9-AFB66D3FE145}"/>
              </a:ext>
            </a:extLst>
          </p:cNvPr>
          <p:cNvSpPr txBox="1"/>
          <p:nvPr/>
        </p:nvSpPr>
        <p:spPr>
          <a:xfrm>
            <a:off x="4367683" y="3275770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706A278-927E-51B2-BE92-E42DFFBFAB77}"/>
              </a:ext>
            </a:extLst>
          </p:cNvPr>
          <p:cNvSpPr txBox="1"/>
          <p:nvPr/>
        </p:nvSpPr>
        <p:spPr>
          <a:xfrm>
            <a:off x="4367683" y="3923151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1DF9EFB-80A3-62E5-C2BE-B881F8170AEB}"/>
              </a:ext>
            </a:extLst>
          </p:cNvPr>
          <p:cNvSpPr txBox="1"/>
          <p:nvPr/>
        </p:nvSpPr>
        <p:spPr>
          <a:xfrm>
            <a:off x="4367683" y="4570532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01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F26B4E6-F335-FE4B-DA6C-D81C64E733FB}"/>
              </a:ext>
            </a:extLst>
          </p:cNvPr>
          <p:cNvGrpSpPr/>
          <p:nvPr/>
        </p:nvGrpSpPr>
        <p:grpSpPr>
          <a:xfrm>
            <a:off x="6320643" y="2229394"/>
            <a:ext cx="2194560" cy="1475446"/>
            <a:chOff x="8921977" y="1312837"/>
            <a:chExt cx="2926080" cy="196726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8A0935B-9490-BE33-9724-58E147F342B6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3D05102-F1BE-372E-CDF9-A6528155B0E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014FFA9-BA66-6FEC-7097-A0D172449749}"/>
              </a:ext>
            </a:extLst>
          </p:cNvPr>
          <p:cNvGrpSpPr/>
          <p:nvPr/>
        </p:nvGrpSpPr>
        <p:grpSpPr>
          <a:xfrm>
            <a:off x="627381" y="3958812"/>
            <a:ext cx="2194560" cy="1475446"/>
            <a:chOff x="332936" y="2473878"/>
            <a:chExt cx="2926080" cy="196726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24E2A83-939C-884C-75D7-895B7BAA10E3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5A6C7FB-D4F5-2802-6159-1A3B10DDA47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B76A258-E7DB-EF92-94DB-18208FF7EF28}"/>
              </a:ext>
            </a:extLst>
          </p:cNvPr>
          <p:cNvGrpSpPr/>
          <p:nvPr/>
        </p:nvGrpSpPr>
        <p:grpSpPr>
          <a:xfrm>
            <a:off x="627381" y="2229394"/>
            <a:ext cx="2194560" cy="1475446"/>
            <a:chOff x="332936" y="2473878"/>
            <a:chExt cx="2926080" cy="196726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0B4BBB7-288C-83C6-73A3-B47A1FAFA09B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995C772-8DB2-F5AD-8936-ECCCDF3A7B1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74193DB-1BB9-C22C-120D-67C6B55FACAB}"/>
              </a:ext>
            </a:extLst>
          </p:cNvPr>
          <p:cNvGrpSpPr/>
          <p:nvPr/>
        </p:nvGrpSpPr>
        <p:grpSpPr>
          <a:xfrm>
            <a:off x="6320643" y="3958812"/>
            <a:ext cx="2194560" cy="1475446"/>
            <a:chOff x="332936" y="2473878"/>
            <a:chExt cx="2926080" cy="1967261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F9B7450-BCF5-D567-40CC-C07B453234A8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B715EA1-CA4A-8871-D280-6B24BCA2EB6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7370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Coffee Cup With 4 Parts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F4F200D-E59E-9EB6-00AE-55FEB870B6BC}"/>
              </a:ext>
            </a:extLst>
          </p:cNvPr>
          <p:cNvSpPr/>
          <p:nvPr/>
        </p:nvSpPr>
        <p:spPr>
          <a:xfrm>
            <a:off x="3696943" y="2162384"/>
            <a:ext cx="1750109" cy="309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1" y="13546"/>
                </a:moveTo>
                <a:lnTo>
                  <a:pt x="20022" y="2847"/>
                </a:lnTo>
                <a:cubicBezTo>
                  <a:pt x="19960" y="1179"/>
                  <a:pt x="19697" y="0"/>
                  <a:pt x="19396" y="0"/>
                </a:cubicBezTo>
                <a:lnTo>
                  <a:pt x="2204" y="0"/>
                </a:lnTo>
                <a:cubicBezTo>
                  <a:pt x="1903" y="0"/>
                  <a:pt x="1640" y="1196"/>
                  <a:pt x="1578" y="2847"/>
                </a:cubicBezTo>
                <a:lnTo>
                  <a:pt x="1169" y="13546"/>
                </a:lnTo>
                <a:cubicBezTo>
                  <a:pt x="1133" y="14456"/>
                  <a:pt x="993" y="15096"/>
                  <a:pt x="829" y="15096"/>
                </a:cubicBezTo>
                <a:lnTo>
                  <a:pt x="331" y="15096"/>
                </a:lnTo>
                <a:cubicBezTo>
                  <a:pt x="149" y="15096"/>
                  <a:pt x="0" y="15939"/>
                  <a:pt x="0" y="16967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6967"/>
                </a:lnTo>
                <a:cubicBezTo>
                  <a:pt x="21600" y="15939"/>
                  <a:pt x="21451" y="15096"/>
                  <a:pt x="21269" y="15096"/>
                </a:cubicBezTo>
                <a:lnTo>
                  <a:pt x="20771" y="15096"/>
                </a:lnTo>
                <a:cubicBezTo>
                  <a:pt x="20607" y="15096"/>
                  <a:pt x="20467" y="14456"/>
                  <a:pt x="20431" y="1354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16EC528-4CF0-0848-6F30-CE10AB5923F3}"/>
              </a:ext>
            </a:extLst>
          </p:cNvPr>
          <p:cNvSpPr/>
          <p:nvPr/>
        </p:nvSpPr>
        <p:spPr>
          <a:xfrm>
            <a:off x="4842259" y="1534153"/>
            <a:ext cx="1209830" cy="601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2" y="21600"/>
                </a:moveTo>
                <a:lnTo>
                  <a:pt x="3205" y="12734"/>
                </a:lnTo>
                <a:cubicBezTo>
                  <a:pt x="3365" y="11451"/>
                  <a:pt x="3887" y="10479"/>
                  <a:pt x="4534" y="10236"/>
                </a:cubicBezTo>
                <a:lnTo>
                  <a:pt x="21600" y="4008"/>
                </a:lnTo>
                <a:lnTo>
                  <a:pt x="21238" y="0"/>
                </a:lnTo>
                <a:lnTo>
                  <a:pt x="4172" y="6228"/>
                </a:lnTo>
                <a:cubicBezTo>
                  <a:pt x="2748" y="6749"/>
                  <a:pt x="1596" y="8909"/>
                  <a:pt x="1242" y="11737"/>
                </a:cubicBezTo>
                <a:lnTo>
                  <a:pt x="0" y="21600"/>
                </a:lnTo>
                <a:lnTo>
                  <a:pt x="2092" y="21600"/>
                </a:lnTo>
                <a:close/>
              </a:path>
            </a:pathLst>
          </a:custGeom>
          <a:solidFill>
            <a:srgbClr val="D1D3D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7627A86-BCBB-0BAC-8CE0-0D84B41FFDD3}"/>
              </a:ext>
            </a:extLst>
          </p:cNvPr>
          <p:cNvSpPr/>
          <p:nvPr/>
        </p:nvSpPr>
        <p:spPr>
          <a:xfrm>
            <a:off x="3696943" y="2378882"/>
            <a:ext cx="1750109" cy="93269"/>
          </a:xfrm>
          <a:custGeom>
            <a:avLst/>
            <a:gdLst>
              <a:gd name="connsiteX0" fmla="*/ 20431 w 21600"/>
              <a:gd name="connsiteY0" fmla="*/ 13546 h 21600"/>
              <a:gd name="connsiteX1" fmla="*/ 20022 w 21600"/>
              <a:gd name="connsiteY1" fmla="*/ 2847 h 21600"/>
              <a:gd name="connsiteX2" fmla="*/ 19396 w 21600"/>
              <a:gd name="connsiteY2" fmla="*/ 0 h 21600"/>
              <a:gd name="connsiteX3" fmla="*/ 1578 w 21600"/>
              <a:gd name="connsiteY3" fmla="*/ 2847 h 21600"/>
              <a:gd name="connsiteX4" fmla="*/ 1169 w 21600"/>
              <a:gd name="connsiteY4" fmla="*/ 13546 h 21600"/>
              <a:gd name="connsiteX5" fmla="*/ 829 w 21600"/>
              <a:gd name="connsiteY5" fmla="*/ 15096 h 21600"/>
              <a:gd name="connsiteX6" fmla="*/ 331 w 21600"/>
              <a:gd name="connsiteY6" fmla="*/ 15096 h 21600"/>
              <a:gd name="connsiteX7" fmla="*/ 0 w 21600"/>
              <a:gd name="connsiteY7" fmla="*/ 16967 h 21600"/>
              <a:gd name="connsiteX8" fmla="*/ 0 w 21600"/>
              <a:gd name="connsiteY8" fmla="*/ 21600 h 21600"/>
              <a:gd name="connsiteX9" fmla="*/ 21600 w 21600"/>
              <a:gd name="connsiteY9" fmla="*/ 21600 h 21600"/>
              <a:gd name="connsiteX10" fmla="*/ 21600 w 21600"/>
              <a:gd name="connsiteY10" fmla="*/ 16967 h 21600"/>
              <a:gd name="connsiteX11" fmla="*/ 21269 w 21600"/>
              <a:gd name="connsiteY11" fmla="*/ 15096 h 21600"/>
              <a:gd name="connsiteX12" fmla="*/ 20771 w 21600"/>
              <a:gd name="connsiteY12" fmla="*/ 15096 h 21600"/>
              <a:gd name="connsiteX13" fmla="*/ 20431 w 21600"/>
              <a:gd name="connsiteY13" fmla="*/ 13546 h 21600"/>
              <a:gd name="connsiteX0" fmla="*/ 20431 w 21600"/>
              <a:gd name="connsiteY0" fmla="*/ 12037 h 20091"/>
              <a:gd name="connsiteX1" fmla="*/ 20022 w 21600"/>
              <a:gd name="connsiteY1" fmla="*/ 1338 h 20091"/>
              <a:gd name="connsiteX2" fmla="*/ 1578 w 21600"/>
              <a:gd name="connsiteY2" fmla="*/ 1338 h 20091"/>
              <a:gd name="connsiteX3" fmla="*/ 1169 w 21600"/>
              <a:gd name="connsiteY3" fmla="*/ 12037 h 20091"/>
              <a:gd name="connsiteX4" fmla="*/ 829 w 21600"/>
              <a:gd name="connsiteY4" fmla="*/ 13587 h 20091"/>
              <a:gd name="connsiteX5" fmla="*/ 331 w 21600"/>
              <a:gd name="connsiteY5" fmla="*/ 13587 h 20091"/>
              <a:gd name="connsiteX6" fmla="*/ 0 w 21600"/>
              <a:gd name="connsiteY6" fmla="*/ 15458 h 20091"/>
              <a:gd name="connsiteX7" fmla="*/ 0 w 21600"/>
              <a:gd name="connsiteY7" fmla="*/ 20091 h 20091"/>
              <a:gd name="connsiteX8" fmla="*/ 21600 w 21600"/>
              <a:gd name="connsiteY8" fmla="*/ 20091 h 20091"/>
              <a:gd name="connsiteX9" fmla="*/ 21600 w 21600"/>
              <a:gd name="connsiteY9" fmla="*/ 15458 h 20091"/>
              <a:gd name="connsiteX10" fmla="*/ 21269 w 21600"/>
              <a:gd name="connsiteY10" fmla="*/ 13587 h 20091"/>
              <a:gd name="connsiteX11" fmla="*/ 20771 w 21600"/>
              <a:gd name="connsiteY11" fmla="*/ 13587 h 20091"/>
              <a:gd name="connsiteX12" fmla="*/ 20431 w 21600"/>
              <a:gd name="connsiteY12" fmla="*/ 12037 h 20091"/>
              <a:gd name="connsiteX0" fmla="*/ 1578 w 21600"/>
              <a:gd name="connsiteY0" fmla="*/ 0 h 18753"/>
              <a:gd name="connsiteX1" fmla="*/ 1169 w 21600"/>
              <a:gd name="connsiteY1" fmla="*/ 10699 h 18753"/>
              <a:gd name="connsiteX2" fmla="*/ 829 w 21600"/>
              <a:gd name="connsiteY2" fmla="*/ 12249 h 18753"/>
              <a:gd name="connsiteX3" fmla="*/ 331 w 21600"/>
              <a:gd name="connsiteY3" fmla="*/ 12249 h 18753"/>
              <a:gd name="connsiteX4" fmla="*/ 0 w 21600"/>
              <a:gd name="connsiteY4" fmla="*/ 14120 h 18753"/>
              <a:gd name="connsiteX5" fmla="*/ 0 w 21600"/>
              <a:gd name="connsiteY5" fmla="*/ 18753 h 18753"/>
              <a:gd name="connsiteX6" fmla="*/ 21600 w 21600"/>
              <a:gd name="connsiteY6" fmla="*/ 18753 h 18753"/>
              <a:gd name="connsiteX7" fmla="*/ 21600 w 21600"/>
              <a:gd name="connsiteY7" fmla="*/ 14120 h 18753"/>
              <a:gd name="connsiteX8" fmla="*/ 21269 w 21600"/>
              <a:gd name="connsiteY8" fmla="*/ 12249 h 18753"/>
              <a:gd name="connsiteX9" fmla="*/ 20771 w 21600"/>
              <a:gd name="connsiteY9" fmla="*/ 12249 h 18753"/>
              <a:gd name="connsiteX10" fmla="*/ 20431 w 21600"/>
              <a:gd name="connsiteY10" fmla="*/ 10699 h 18753"/>
              <a:gd name="connsiteX11" fmla="*/ 20868 w 21600"/>
              <a:gd name="connsiteY11" fmla="*/ 4782 h 18753"/>
              <a:gd name="connsiteX0" fmla="*/ 1169 w 21600"/>
              <a:gd name="connsiteY0" fmla="*/ 6160 h 14214"/>
              <a:gd name="connsiteX1" fmla="*/ 829 w 21600"/>
              <a:gd name="connsiteY1" fmla="*/ 7710 h 14214"/>
              <a:gd name="connsiteX2" fmla="*/ 331 w 21600"/>
              <a:gd name="connsiteY2" fmla="*/ 7710 h 14214"/>
              <a:gd name="connsiteX3" fmla="*/ 0 w 21600"/>
              <a:gd name="connsiteY3" fmla="*/ 9581 h 14214"/>
              <a:gd name="connsiteX4" fmla="*/ 0 w 21600"/>
              <a:gd name="connsiteY4" fmla="*/ 14214 h 14214"/>
              <a:gd name="connsiteX5" fmla="*/ 21600 w 21600"/>
              <a:gd name="connsiteY5" fmla="*/ 14214 h 14214"/>
              <a:gd name="connsiteX6" fmla="*/ 21600 w 21600"/>
              <a:gd name="connsiteY6" fmla="*/ 9581 h 14214"/>
              <a:gd name="connsiteX7" fmla="*/ 21269 w 21600"/>
              <a:gd name="connsiteY7" fmla="*/ 7710 h 14214"/>
              <a:gd name="connsiteX8" fmla="*/ 20771 w 21600"/>
              <a:gd name="connsiteY8" fmla="*/ 7710 h 14214"/>
              <a:gd name="connsiteX9" fmla="*/ 20431 w 21600"/>
              <a:gd name="connsiteY9" fmla="*/ 6160 h 14214"/>
              <a:gd name="connsiteX10" fmla="*/ 20868 w 21600"/>
              <a:gd name="connsiteY10" fmla="*/ 243 h 14214"/>
              <a:gd name="connsiteX0" fmla="*/ 1169 w 21600"/>
              <a:gd name="connsiteY0" fmla="*/ 0 h 8054"/>
              <a:gd name="connsiteX1" fmla="*/ 829 w 21600"/>
              <a:gd name="connsiteY1" fmla="*/ 1550 h 8054"/>
              <a:gd name="connsiteX2" fmla="*/ 331 w 21600"/>
              <a:gd name="connsiteY2" fmla="*/ 1550 h 8054"/>
              <a:gd name="connsiteX3" fmla="*/ 0 w 21600"/>
              <a:gd name="connsiteY3" fmla="*/ 3421 h 8054"/>
              <a:gd name="connsiteX4" fmla="*/ 0 w 21600"/>
              <a:gd name="connsiteY4" fmla="*/ 8054 h 8054"/>
              <a:gd name="connsiteX5" fmla="*/ 21600 w 21600"/>
              <a:gd name="connsiteY5" fmla="*/ 8054 h 8054"/>
              <a:gd name="connsiteX6" fmla="*/ 21600 w 21600"/>
              <a:gd name="connsiteY6" fmla="*/ 3421 h 8054"/>
              <a:gd name="connsiteX7" fmla="*/ 21269 w 21600"/>
              <a:gd name="connsiteY7" fmla="*/ 1550 h 8054"/>
              <a:gd name="connsiteX8" fmla="*/ 20771 w 21600"/>
              <a:gd name="connsiteY8" fmla="*/ 1550 h 8054"/>
              <a:gd name="connsiteX9" fmla="*/ 20431 w 21600"/>
              <a:gd name="connsiteY9" fmla="*/ 0 h 8054"/>
              <a:gd name="connsiteX0" fmla="*/ 384 w 10000"/>
              <a:gd name="connsiteY0" fmla="*/ 1925 h 10000"/>
              <a:gd name="connsiteX1" fmla="*/ 153 w 10000"/>
              <a:gd name="connsiteY1" fmla="*/ 1925 h 10000"/>
              <a:gd name="connsiteX2" fmla="*/ 0 w 10000"/>
              <a:gd name="connsiteY2" fmla="*/ 4248 h 10000"/>
              <a:gd name="connsiteX3" fmla="*/ 0 w 10000"/>
              <a:gd name="connsiteY3" fmla="*/ 10000 h 10000"/>
              <a:gd name="connsiteX4" fmla="*/ 10000 w 10000"/>
              <a:gd name="connsiteY4" fmla="*/ 10000 h 10000"/>
              <a:gd name="connsiteX5" fmla="*/ 10000 w 10000"/>
              <a:gd name="connsiteY5" fmla="*/ 4248 h 10000"/>
              <a:gd name="connsiteX6" fmla="*/ 9847 w 10000"/>
              <a:gd name="connsiteY6" fmla="*/ 1925 h 10000"/>
              <a:gd name="connsiteX7" fmla="*/ 9616 w 10000"/>
              <a:gd name="connsiteY7" fmla="*/ 1925 h 10000"/>
              <a:gd name="connsiteX8" fmla="*/ 9459 w 10000"/>
              <a:gd name="connsiteY8" fmla="*/ 0 h 10000"/>
              <a:gd name="connsiteX0" fmla="*/ 384 w 10000"/>
              <a:gd name="connsiteY0" fmla="*/ 0 h 8075"/>
              <a:gd name="connsiteX1" fmla="*/ 153 w 10000"/>
              <a:gd name="connsiteY1" fmla="*/ 0 h 8075"/>
              <a:gd name="connsiteX2" fmla="*/ 0 w 10000"/>
              <a:gd name="connsiteY2" fmla="*/ 2323 h 8075"/>
              <a:gd name="connsiteX3" fmla="*/ 0 w 10000"/>
              <a:gd name="connsiteY3" fmla="*/ 8075 h 8075"/>
              <a:gd name="connsiteX4" fmla="*/ 10000 w 10000"/>
              <a:gd name="connsiteY4" fmla="*/ 8075 h 8075"/>
              <a:gd name="connsiteX5" fmla="*/ 10000 w 10000"/>
              <a:gd name="connsiteY5" fmla="*/ 2323 h 8075"/>
              <a:gd name="connsiteX6" fmla="*/ 9847 w 10000"/>
              <a:gd name="connsiteY6" fmla="*/ 0 h 8075"/>
              <a:gd name="connsiteX7" fmla="*/ 9616 w 10000"/>
              <a:gd name="connsiteY7" fmla="*/ 0 h 8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8075" extrusionOk="0">
                <a:moveTo>
                  <a:pt x="384" y="0"/>
                </a:moveTo>
                <a:lnTo>
                  <a:pt x="153" y="0"/>
                </a:lnTo>
                <a:cubicBezTo>
                  <a:pt x="69" y="0"/>
                  <a:pt x="0" y="1046"/>
                  <a:pt x="0" y="2323"/>
                </a:cubicBezTo>
                <a:lnTo>
                  <a:pt x="0" y="8075"/>
                </a:lnTo>
                <a:lnTo>
                  <a:pt x="10000" y="8075"/>
                </a:lnTo>
                <a:lnTo>
                  <a:pt x="10000" y="2323"/>
                </a:lnTo>
                <a:cubicBezTo>
                  <a:pt x="10000" y="1046"/>
                  <a:pt x="9931" y="0"/>
                  <a:pt x="9847" y="0"/>
                </a:cubicBezTo>
                <a:lnTo>
                  <a:pt x="9616" y="0"/>
                </a:lnTo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C87286F-AD31-8466-9F68-8CF33BB384CD}"/>
              </a:ext>
            </a:extLst>
          </p:cNvPr>
          <p:cNvSpPr/>
          <p:nvPr/>
        </p:nvSpPr>
        <p:spPr>
          <a:xfrm>
            <a:off x="3791179" y="2512746"/>
            <a:ext cx="1563572" cy="623701"/>
          </a:xfrm>
          <a:custGeom>
            <a:avLst/>
            <a:gdLst>
              <a:gd name="connsiteX0" fmla="*/ 0 w 2084762"/>
              <a:gd name="connsiteY0" fmla="*/ 0 h 831601"/>
              <a:gd name="connsiteX1" fmla="*/ 1042188 w 2084762"/>
              <a:gd name="connsiteY1" fmla="*/ 0 h 831601"/>
              <a:gd name="connsiteX2" fmla="*/ 2084762 w 2084762"/>
              <a:gd name="connsiteY2" fmla="*/ 0 h 831601"/>
              <a:gd name="connsiteX3" fmla="*/ 2018734 w 2084762"/>
              <a:gd name="connsiteY3" fmla="*/ 831601 h 831601"/>
              <a:gd name="connsiteX4" fmla="*/ 64685 w 2084762"/>
              <a:gd name="connsiteY4" fmla="*/ 831601 h 831601"/>
              <a:gd name="connsiteX5" fmla="*/ 0 w 2084762"/>
              <a:gd name="connsiteY5" fmla="*/ 0 h 831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4762" h="831601">
                <a:moveTo>
                  <a:pt x="0" y="0"/>
                </a:moveTo>
                <a:lnTo>
                  <a:pt x="1042188" y="0"/>
                </a:lnTo>
                <a:lnTo>
                  <a:pt x="2084762" y="0"/>
                </a:lnTo>
                <a:lnTo>
                  <a:pt x="2018734" y="831601"/>
                </a:lnTo>
                <a:lnTo>
                  <a:pt x="64685" y="831601"/>
                </a:lnTo>
                <a:lnTo>
                  <a:pt x="0" y="0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9D7C0AE-B69F-0549-7995-0F4FA55F73AA}"/>
              </a:ext>
            </a:extLst>
          </p:cNvPr>
          <p:cNvSpPr/>
          <p:nvPr/>
        </p:nvSpPr>
        <p:spPr>
          <a:xfrm>
            <a:off x="3842058" y="3160126"/>
            <a:ext cx="1461815" cy="623702"/>
          </a:xfrm>
          <a:custGeom>
            <a:avLst/>
            <a:gdLst>
              <a:gd name="connsiteX0" fmla="*/ 0 w 1949086"/>
              <a:gd name="connsiteY0" fmla="*/ 0 h 831602"/>
              <a:gd name="connsiteX1" fmla="*/ 1949086 w 1949086"/>
              <a:gd name="connsiteY1" fmla="*/ 0 h 831602"/>
              <a:gd name="connsiteX2" fmla="*/ 1883057 w 1949086"/>
              <a:gd name="connsiteY2" fmla="*/ 831602 h 831602"/>
              <a:gd name="connsiteX3" fmla="*/ 64685 w 1949086"/>
              <a:gd name="connsiteY3" fmla="*/ 831602 h 831602"/>
              <a:gd name="connsiteX4" fmla="*/ 0 w 1949086"/>
              <a:gd name="connsiteY4" fmla="*/ 0 h 83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9086" h="831602">
                <a:moveTo>
                  <a:pt x="0" y="0"/>
                </a:moveTo>
                <a:lnTo>
                  <a:pt x="1949086" y="0"/>
                </a:lnTo>
                <a:lnTo>
                  <a:pt x="1883057" y="831602"/>
                </a:lnTo>
                <a:lnTo>
                  <a:pt x="64685" y="831602"/>
                </a:lnTo>
                <a:lnTo>
                  <a:pt x="0" y="0"/>
                </a:lnTo>
                <a:close/>
              </a:path>
            </a:pathLst>
          </a:custGeom>
          <a:solidFill>
            <a:srgbClr val="A87B4E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18E80F4-2927-D66A-4437-C6681CE57B0D}"/>
              </a:ext>
            </a:extLst>
          </p:cNvPr>
          <p:cNvSpPr/>
          <p:nvPr/>
        </p:nvSpPr>
        <p:spPr>
          <a:xfrm>
            <a:off x="3892938" y="3807507"/>
            <a:ext cx="1360057" cy="623702"/>
          </a:xfrm>
          <a:custGeom>
            <a:avLst/>
            <a:gdLst>
              <a:gd name="connsiteX0" fmla="*/ 0 w 1813409"/>
              <a:gd name="connsiteY0" fmla="*/ 0 h 831602"/>
              <a:gd name="connsiteX1" fmla="*/ 1813409 w 1813409"/>
              <a:gd name="connsiteY1" fmla="*/ 0 h 831602"/>
              <a:gd name="connsiteX2" fmla="*/ 1747381 w 1813409"/>
              <a:gd name="connsiteY2" fmla="*/ 831602 h 831602"/>
              <a:gd name="connsiteX3" fmla="*/ 64685 w 1813409"/>
              <a:gd name="connsiteY3" fmla="*/ 831602 h 831602"/>
              <a:gd name="connsiteX4" fmla="*/ 0 w 1813409"/>
              <a:gd name="connsiteY4" fmla="*/ 0 h 83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3409" h="831602">
                <a:moveTo>
                  <a:pt x="0" y="0"/>
                </a:moveTo>
                <a:lnTo>
                  <a:pt x="1813409" y="0"/>
                </a:lnTo>
                <a:lnTo>
                  <a:pt x="1747381" y="831602"/>
                </a:lnTo>
                <a:lnTo>
                  <a:pt x="64685" y="831602"/>
                </a:lnTo>
                <a:lnTo>
                  <a:pt x="0" y="0"/>
                </a:lnTo>
                <a:close/>
              </a:path>
            </a:pathLst>
          </a:custGeom>
          <a:solidFill>
            <a:srgbClr val="895D3A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670F31B-17C4-71E2-DE67-EACC8BF483DB}"/>
              </a:ext>
            </a:extLst>
          </p:cNvPr>
          <p:cNvSpPr/>
          <p:nvPr/>
        </p:nvSpPr>
        <p:spPr>
          <a:xfrm>
            <a:off x="3943816" y="4454889"/>
            <a:ext cx="1258300" cy="623701"/>
          </a:xfrm>
          <a:custGeom>
            <a:avLst/>
            <a:gdLst>
              <a:gd name="connsiteX0" fmla="*/ 0 w 1677733"/>
              <a:gd name="connsiteY0" fmla="*/ 0 h 831601"/>
              <a:gd name="connsiteX1" fmla="*/ 1677733 w 1677733"/>
              <a:gd name="connsiteY1" fmla="*/ 0 h 831601"/>
              <a:gd name="connsiteX2" fmla="*/ 1615004 w 1677733"/>
              <a:gd name="connsiteY2" fmla="*/ 790038 h 831601"/>
              <a:gd name="connsiteX3" fmla="*/ 1569892 w 1677733"/>
              <a:gd name="connsiteY3" fmla="*/ 831601 h 831601"/>
              <a:gd name="connsiteX4" fmla="*/ 838228 w 1677733"/>
              <a:gd name="connsiteY4" fmla="*/ 831601 h 831601"/>
              <a:gd name="connsiteX5" fmla="*/ 106564 w 1677733"/>
              <a:gd name="connsiteY5" fmla="*/ 831601 h 831601"/>
              <a:gd name="connsiteX6" fmla="*/ 61452 w 1677733"/>
              <a:gd name="connsiteY6" fmla="*/ 790038 h 831601"/>
              <a:gd name="connsiteX7" fmla="*/ 0 w 1677733"/>
              <a:gd name="connsiteY7" fmla="*/ 0 h 831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77733" h="831601">
                <a:moveTo>
                  <a:pt x="0" y="0"/>
                </a:moveTo>
                <a:lnTo>
                  <a:pt x="1677733" y="0"/>
                </a:lnTo>
                <a:lnTo>
                  <a:pt x="1615004" y="790038"/>
                </a:lnTo>
                <a:cubicBezTo>
                  <a:pt x="1613012" y="813570"/>
                  <a:pt x="1593405" y="831601"/>
                  <a:pt x="1569892" y="831601"/>
                </a:cubicBezTo>
                <a:lnTo>
                  <a:pt x="838228" y="831601"/>
                </a:lnTo>
                <a:lnTo>
                  <a:pt x="106564" y="831601"/>
                </a:lnTo>
                <a:cubicBezTo>
                  <a:pt x="83051" y="831601"/>
                  <a:pt x="63367" y="813570"/>
                  <a:pt x="61452" y="790038"/>
                </a:cubicBezTo>
                <a:lnTo>
                  <a:pt x="0" y="0"/>
                </a:lnTo>
                <a:close/>
              </a:path>
            </a:pathLst>
          </a:custGeom>
          <a:solidFill>
            <a:srgbClr val="744C2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33950ED-2C95-8931-58A2-388617C4CE42}"/>
              </a:ext>
            </a:extLst>
          </p:cNvPr>
          <p:cNvSpPr txBox="1"/>
          <p:nvPr/>
        </p:nvSpPr>
        <p:spPr>
          <a:xfrm>
            <a:off x="4367683" y="2628389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5D7F122-42FA-C83C-0FF9-AFB66D3FE145}"/>
              </a:ext>
            </a:extLst>
          </p:cNvPr>
          <p:cNvSpPr txBox="1"/>
          <p:nvPr/>
        </p:nvSpPr>
        <p:spPr>
          <a:xfrm>
            <a:off x="4367683" y="3275770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706A278-927E-51B2-BE92-E42DFFBFAB77}"/>
              </a:ext>
            </a:extLst>
          </p:cNvPr>
          <p:cNvSpPr txBox="1"/>
          <p:nvPr/>
        </p:nvSpPr>
        <p:spPr>
          <a:xfrm>
            <a:off x="4367683" y="3923151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1DF9EFB-80A3-62E5-C2BE-B881F8170AEB}"/>
              </a:ext>
            </a:extLst>
          </p:cNvPr>
          <p:cNvSpPr txBox="1"/>
          <p:nvPr/>
        </p:nvSpPr>
        <p:spPr>
          <a:xfrm>
            <a:off x="4367683" y="4570532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01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D8E3551-EDE9-7DF9-971F-2E44804A5204}"/>
              </a:ext>
            </a:extLst>
          </p:cNvPr>
          <p:cNvGrpSpPr/>
          <p:nvPr/>
        </p:nvGrpSpPr>
        <p:grpSpPr>
          <a:xfrm>
            <a:off x="6320643" y="2229394"/>
            <a:ext cx="2194560" cy="1475446"/>
            <a:chOff x="8921977" y="1312837"/>
            <a:chExt cx="2926080" cy="196726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6B804AA-0EA1-8792-34A1-92E9F645AA0C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177A89D-C9B5-F2C8-9D13-6671343BB75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80BB08A-57DD-E919-428A-293E65FBCAE5}"/>
              </a:ext>
            </a:extLst>
          </p:cNvPr>
          <p:cNvGrpSpPr/>
          <p:nvPr/>
        </p:nvGrpSpPr>
        <p:grpSpPr>
          <a:xfrm>
            <a:off x="627381" y="3958812"/>
            <a:ext cx="2194560" cy="1475446"/>
            <a:chOff x="332936" y="2473878"/>
            <a:chExt cx="2926080" cy="196726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8071E45-DC68-A2CC-35B3-497D2D5568AE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2AED974-80D8-0CB6-9EAB-65AACE7B57D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0A46B35-DE34-8B42-33A4-D6C99C59F3B5}"/>
              </a:ext>
            </a:extLst>
          </p:cNvPr>
          <p:cNvGrpSpPr/>
          <p:nvPr/>
        </p:nvGrpSpPr>
        <p:grpSpPr>
          <a:xfrm>
            <a:off x="627381" y="2229394"/>
            <a:ext cx="2194560" cy="1475446"/>
            <a:chOff x="332936" y="2473878"/>
            <a:chExt cx="2926080" cy="196726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B94EC18-D21F-FA55-4373-2FDB5E8970F8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8BF6F2B-62C3-A7E2-2E46-4A133ACC38B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A5D763C-2EEF-CA5D-D4EF-71A384B4FF03}"/>
              </a:ext>
            </a:extLst>
          </p:cNvPr>
          <p:cNvGrpSpPr/>
          <p:nvPr/>
        </p:nvGrpSpPr>
        <p:grpSpPr>
          <a:xfrm>
            <a:off x="6320643" y="3958812"/>
            <a:ext cx="2194560" cy="1475446"/>
            <a:chOff x="332936" y="2473878"/>
            <a:chExt cx="2926080" cy="196726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DBE4BD9-0657-C036-21FA-93E6502B0070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9969EF0-FF19-8136-82FC-2FB551B068A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4269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10277</TotalTime>
  <Words>333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Coffee Cup With 4 Parts – Slide Template</vt:lpstr>
      <vt:lpstr>Coffee Cup With 4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Coffee Cup With 4 Parts – Slide Template</dc:title>
  <dc:creator>PresentationGO.com</dc:creator>
  <dc:description>© Copyright PresentationGO.com - Do not distribute or sale without written permission.</dc:description>
  <cp:lastModifiedBy>Christophe</cp:lastModifiedBy>
  <cp:revision>18</cp:revision>
  <dcterms:created xsi:type="dcterms:W3CDTF">2014-11-26T05:14:11Z</dcterms:created>
  <dcterms:modified xsi:type="dcterms:W3CDTF">2023-07-12T21:54:33Z</dcterms:modified>
  <cp:category>Charts &amp; Diagrams</cp:category>
</cp:coreProperties>
</file>