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8"/>
  </p:notesMasterIdLst>
  <p:sldIdLst>
    <p:sldId id="352" r:id="rId4"/>
    <p:sldId id="356" r:id="rId5"/>
    <p:sldId id="357" r:id="rId6"/>
    <p:sldId id="307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0" d="100"/>
          <a:sy n="150" d="100"/>
        </p:scale>
        <p:origin x="1962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heme" Target="theme/theme1.xml"/><Relationship Id="rId5" Type="http://schemas.openxmlformats.org/officeDocument/2006/relationships/slide" Target="slides/slide2.xml"/><Relationship Id="rId10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6/5/2023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64472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416410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6/5/2023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Radial Mind Map Textboxes – Slide Template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B948468-576D-9745-380A-9DB230C00D1B}"/>
              </a:ext>
            </a:extLst>
          </p:cNvPr>
          <p:cNvGrpSpPr/>
          <p:nvPr/>
        </p:nvGrpSpPr>
        <p:grpSpPr>
          <a:xfrm>
            <a:off x="709706" y="1555750"/>
            <a:ext cx="2489454" cy="1280716"/>
            <a:chOff x="952760" y="3036178"/>
            <a:chExt cx="3319272" cy="1416285"/>
          </a:xfrm>
        </p:grpSpPr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id="{3A8EC8C0-8C86-6645-C089-60235659E60E}"/>
                </a:ext>
              </a:extLst>
            </p:cNvPr>
            <p:cNvSpPr/>
            <p:nvPr/>
          </p:nvSpPr>
          <p:spPr>
            <a:xfrm>
              <a:off x="952760" y="3201263"/>
              <a:ext cx="3319272" cy="1251200"/>
            </a:xfrm>
            <a:prstGeom prst="roundRect">
              <a:avLst>
                <a:gd name="adj" fmla="val 15145"/>
              </a:avLst>
            </a:prstGeom>
            <a:noFill/>
            <a:ln w="2857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tIns="68580" bIns="68580" rtlCol="0" anchor="b"/>
            <a:lstStyle/>
            <a:p>
              <a:pPr algn="ctr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911CBB1D-1907-38F9-CAEA-3579DAC76512}"/>
                </a:ext>
              </a:extLst>
            </p:cNvPr>
            <p:cNvSpPr/>
            <p:nvPr/>
          </p:nvSpPr>
          <p:spPr>
            <a:xfrm>
              <a:off x="1094949" y="3036178"/>
              <a:ext cx="3046538" cy="331361"/>
            </a:xfrm>
            <a:custGeom>
              <a:avLst/>
              <a:gdLst>
                <a:gd name="connsiteX0" fmla="*/ 351094 w 3046538"/>
                <a:gd name="connsiteY0" fmla="*/ 0 h 331361"/>
                <a:gd name="connsiteX1" fmla="*/ 2683799 w 3046538"/>
                <a:gd name="connsiteY1" fmla="*/ 0 h 331361"/>
                <a:gd name="connsiteX2" fmla="*/ 2743299 w 3046538"/>
                <a:gd name="connsiteY2" fmla="*/ 12013 h 331361"/>
                <a:gd name="connsiteX3" fmla="*/ 2743789 w 3046538"/>
                <a:gd name="connsiteY3" fmla="*/ 12343 h 331361"/>
                <a:gd name="connsiteX4" fmla="*/ 2747886 w 3046538"/>
                <a:gd name="connsiteY4" fmla="*/ 13140 h 331361"/>
                <a:gd name="connsiteX5" fmla="*/ 2802334 w 3046538"/>
                <a:gd name="connsiteY5" fmla="*/ 49296 h 331361"/>
                <a:gd name="connsiteX6" fmla="*/ 3046538 w 3046538"/>
                <a:gd name="connsiteY6" fmla="*/ 165680 h 331361"/>
                <a:gd name="connsiteX7" fmla="*/ 2802334 w 3046538"/>
                <a:gd name="connsiteY7" fmla="*/ 282064 h 331361"/>
                <a:gd name="connsiteX8" fmla="*/ 2747886 w 3046538"/>
                <a:gd name="connsiteY8" fmla="*/ 318220 h 331361"/>
                <a:gd name="connsiteX9" fmla="*/ 2743791 w 3046538"/>
                <a:gd name="connsiteY9" fmla="*/ 319017 h 331361"/>
                <a:gd name="connsiteX10" fmla="*/ 2743299 w 3046538"/>
                <a:gd name="connsiteY10" fmla="*/ 319349 h 331361"/>
                <a:gd name="connsiteX11" fmla="*/ 2683799 w 3046538"/>
                <a:gd name="connsiteY11" fmla="*/ 331361 h 331361"/>
                <a:gd name="connsiteX12" fmla="*/ 351094 w 3046538"/>
                <a:gd name="connsiteY12" fmla="*/ 331361 h 331361"/>
                <a:gd name="connsiteX13" fmla="*/ 243006 w 3046538"/>
                <a:gd name="connsiteY13" fmla="*/ 286589 h 331361"/>
                <a:gd name="connsiteX14" fmla="*/ 193128 w 3046538"/>
                <a:gd name="connsiteY14" fmla="*/ 241208 h 331361"/>
                <a:gd name="connsiteX15" fmla="*/ 0 w 3046538"/>
                <a:gd name="connsiteY15" fmla="*/ 165680 h 331361"/>
                <a:gd name="connsiteX16" fmla="*/ 193128 w 3046538"/>
                <a:gd name="connsiteY16" fmla="*/ 90152 h 331361"/>
                <a:gd name="connsiteX17" fmla="*/ 237522 w 3046538"/>
                <a:gd name="connsiteY17" fmla="*/ 52906 h 331361"/>
                <a:gd name="connsiteX18" fmla="*/ 243006 w 3046538"/>
                <a:gd name="connsiteY18" fmla="*/ 44772 h 331361"/>
                <a:gd name="connsiteX19" fmla="*/ 351094 w 3046538"/>
                <a:gd name="connsiteY19" fmla="*/ 0 h 331361"/>
                <a:gd name="connsiteX0" fmla="*/ 351094 w 3046538"/>
                <a:gd name="connsiteY0" fmla="*/ 0 h 331361"/>
                <a:gd name="connsiteX1" fmla="*/ 2683799 w 3046538"/>
                <a:gd name="connsiteY1" fmla="*/ 0 h 331361"/>
                <a:gd name="connsiteX2" fmla="*/ 2743299 w 3046538"/>
                <a:gd name="connsiteY2" fmla="*/ 12013 h 331361"/>
                <a:gd name="connsiteX3" fmla="*/ 2743789 w 3046538"/>
                <a:gd name="connsiteY3" fmla="*/ 12343 h 331361"/>
                <a:gd name="connsiteX4" fmla="*/ 2747886 w 3046538"/>
                <a:gd name="connsiteY4" fmla="*/ 13140 h 331361"/>
                <a:gd name="connsiteX5" fmla="*/ 2802334 w 3046538"/>
                <a:gd name="connsiteY5" fmla="*/ 49296 h 331361"/>
                <a:gd name="connsiteX6" fmla="*/ 3046538 w 3046538"/>
                <a:gd name="connsiteY6" fmla="*/ 165680 h 331361"/>
                <a:gd name="connsiteX7" fmla="*/ 2802334 w 3046538"/>
                <a:gd name="connsiteY7" fmla="*/ 282064 h 331361"/>
                <a:gd name="connsiteX8" fmla="*/ 2747886 w 3046538"/>
                <a:gd name="connsiteY8" fmla="*/ 318220 h 331361"/>
                <a:gd name="connsiteX9" fmla="*/ 2743791 w 3046538"/>
                <a:gd name="connsiteY9" fmla="*/ 319017 h 331361"/>
                <a:gd name="connsiteX10" fmla="*/ 2743299 w 3046538"/>
                <a:gd name="connsiteY10" fmla="*/ 319349 h 331361"/>
                <a:gd name="connsiteX11" fmla="*/ 2683799 w 3046538"/>
                <a:gd name="connsiteY11" fmla="*/ 331361 h 331361"/>
                <a:gd name="connsiteX12" fmla="*/ 351094 w 3046538"/>
                <a:gd name="connsiteY12" fmla="*/ 331361 h 331361"/>
                <a:gd name="connsiteX13" fmla="*/ 243006 w 3046538"/>
                <a:gd name="connsiteY13" fmla="*/ 286589 h 331361"/>
                <a:gd name="connsiteX14" fmla="*/ 193128 w 3046538"/>
                <a:gd name="connsiteY14" fmla="*/ 241208 h 331361"/>
                <a:gd name="connsiteX15" fmla="*/ 0 w 3046538"/>
                <a:gd name="connsiteY15" fmla="*/ 165680 h 331361"/>
                <a:gd name="connsiteX16" fmla="*/ 193128 w 3046538"/>
                <a:gd name="connsiteY16" fmla="*/ 90152 h 331361"/>
                <a:gd name="connsiteX17" fmla="*/ 243006 w 3046538"/>
                <a:gd name="connsiteY17" fmla="*/ 44772 h 331361"/>
                <a:gd name="connsiteX18" fmla="*/ 351094 w 3046538"/>
                <a:gd name="connsiteY18" fmla="*/ 0 h 331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046538" h="331361">
                  <a:moveTo>
                    <a:pt x="351094" y="0"/>
                  </a:moveTo>
                  <a:lnTo>
                    <a:pt x="2683799" y="0"/>
                  </a:lnTo>
                  <a:cubicBezTo>
                    <a:pt x="2704905" y="0"/>
                    <a:pt x="2725011" y="4278"/>
                    <a:pt x="2743299" y="12013"/>
                  </a:cubicBezTo>
                  <a:lnTo>
                    <a:pt x="2743789" y="12343"/>
                  </a:lnTo>
                  <a:lnTo>
                    <a:pt x="2747886" y="13140"/>
                  </a:lnTo>
                  <a:cubicBezTo>
                    <a:pt x="2767699" y="21175"/>
                    <a:pt x="2786265" y="33227"/>
                    <a:pt x="2802334" y="49296"/>
                  </a:cubicBezTo>
                  <a:cubicBezTo>
                    <a:pt x="2862432" y="109394"/>
                    <a:pt x="2943833" y="148189"/>
                    <a:pt x="3046538" y="165680"/>
                  </a:cubicBezTo>
                  <a:cubicBezTo>
                    <a:pt x="2943833" y="183171"/>
                    <a:pt x="2862432" y="221967"/>
                    <a:pt x="2802334" y="282064"/>
                  </a:cubicBezTo>
                  <a:cubicBezTo>
                    <a:pt x="2786265" y="298133"/>
                    <a:pt x="2767699" y="310186"/>
                    <a:pt x="2747886" y="318220"/>
                  </a:cubicBezTo>
                  <a:lnTo>
                    <a:pt x="2743791" y="319017"/>
                  </a:lnTo>
                  <a:lnTo>
                    <a:pt x="2743299" y="319349"/>
                  </a:lnTo>
                  <a:cubicBezTo>
                    <a:pt x="2725011" y="327084"/>
                    <a:pt x="2704905" y="331361"/>
                    <a:pt x="2683799" y="331361"/>
                  </a:cubicBezTo>
                  <a:lnTo>
                    <a:pt x="351094" y="331361"/>
                  </a:lnTo>
                  <a:cubicBezTo>
                    <a:pt x="308883" y="331361"/>
                    <a:pt x="270668" y="314252"/>
                    <a:pt x="243006" y="286589"/>
                  </a:cubicBezTo>
                  <a:lnTo>
                    <a:pt x="193128" y="241208"/>
                  </a:lnTo>
                  <a:cubicBezTo>
                    <a:pt x="140512" y="204273"/>
                    <a:pt x="76137" y="179097"/>
                    <a:pt x="0" y="165680"/>
                  </a:cubicBezTo>
                  <a:cubicBezTo>
                    <a:pt x="76137" y="152264"/>
                    <a:pt x="140512" y="127088"/>
                    <a:pt x="193128" y="90152"/>
                  </a:cubicBezTo>
                  <a:lnTo>
                    <a:pt x="243006" y="44772"/>
                  </a:lnTo>
                  <a:cubicBezTo>
                    <a:pt x="270668" y="17110"/>
                    <a:pt x="308883" y="0"/>
                    <a:pt x="351094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1350" b="1" dirty="0"/>
                <a:t>Lorem Ipsum</a:t>
              </a: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A1BE92B1-5E08-A84A-4A9B-FAA143EEB019}"/>
              </a:ext>
            </a:extLst>
          </p:cNvPr>
          <p:cNvGrpSpPr/>
          <p:nvPr/>
        </p:nvGrpSpPr>
        <p:grpSpPr>
          <a:xfrm>
            <a:off x="709706" y="3010892"/>
            <a:ext cx="2489454" cy="1280716"/>
            <a:chOff x="952760" y="3036178"/>
            <a:chExt cx="3319272" cy="1416285"/>
          </a:xfrm>
        </p:grpSpPr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id="{0AE64AF3-A356-B452-9D76-706166007B78}"/>
                </a:ext>
              </a:extLst>
            </p:cNvPr>
            <p:cNvSpPr/>
            <p:nvPr/>
          </p:nvSpPr>
          <p:spPr>
            <a:xfrm>
              <a:off x="952760" y="3201263"/>
              <a:ext cx="3319272" cy="1251200"/>
            </a:xfrm>
            <a:prstGeom prst="roundRect">
              <a:avLst>
                <a:gd name="adj" fmla="val 15145"/>
              </a:avLst>
            </a:prstGeom>
            <a:solidFill>
              <a:schemeClr val="bg1"/>
            </a:solidFill>
            <a:ln w="28575">
              <a:solidFill>
                <a:srgbClr val="05ACC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137160" rtlCol="0" anchor="b"/>
            <a:lstStyle/>
            <a:p>
              <a:pPr algn="ctr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CF27F70E-B033-3BF8-52EF-584B2E6DD222}"/>
                </a:ext>
              </a:extLst>
            </p:cNvPr>
            <p:cNvSpPr/>
            <p:nvPr/>
          </p:nvSpPr>
          <p:spPr>
            <a:xfrm>
              <a:off x="1094949" y="3036178"/>
              <a:ext cx="3046538" cy="331361"/>
            </a:xfrm>
            <a:custGeom>
              <a:avLst/>
              <a:gdLst>
                <a:gd name="connsiteX0" fmla="*/ 351094 w 3046538"/>
                <a:gd name="connsiteY0" fmla="*/ 0 h 331361"/>
                <a:gd name="connsiteX1" fmla="*/ 2683799 w 3046538"/>
                <a:gd name="connsiteY1" fmla="*/ 0 h 331361"/>
                <a:gd name="connsiteX2" fmla="*/ 2743299 w 3046538"/>
                <a:gd name="connsiteY2" fmla="*/ 12013 h 331361"/>
                <a:gd name="connsiteX3" fmla="*/ 2743789 w 3046538"/>
                <a:gd name="connsiteY3" fmla="*/ 12343 h 331361"/>
                <a:gd name="connsiteX4" fmla="*/ 2747886 w 3046538"/>
                <a:gd name="connsiteY4" fmla="*/ 13140 h 331361"/>
                <a:gd name="connsiteX5" fmla="*/ 2802334 w 3046538"/>
                <a:gd name="connsiteY5" fmla="*/ 49296 h 331361"/>
                <a:gd name="connsiteX6" fmla="*/ 3046538 w 3046538"/>
                <a:gd name="connsiteY6" fmla="*/ 165680 h 331361"/>
                <a:gd name="connsiteX7" fmla="*/ 2802334 w 3046538"/>
                <a:gd name="connsiteY7" fmla="*/ 282064 h 331361"/>
                <a:gd name="connsiteX8" fmla="*/ 2747886 w 3046538"/>
                <a:gd name="connsiteY8" fmla="*/ 318220 h 331361"/>
                <a:gd name="connsiteX9" fmla="*/ 2743791 w 3046538"/>
                <a:gd name="connsiteY9" fmla="*/ 319017 h 331361"/>
                <a:gd name="connsiteX10" fmla="*/ 2743299 w 3046538"/>
                <a:gd name="connsiteY10" fmla="*/ 319349 h 331361"/>
                <a:gd name="connsiteX11" fmla="*/ 2683799 w 3046538"/>
                <a:gd name="connsiteY11" fmla="*/ 331361 h 331361"/>
                <a:gd name="connsiteX12" fmla="*/ 351094 w 3046538"/>
                <a:gd name="connsiteY12" fmla="*/ 331361 h 331361"/>
                <a:gd name="connsiteX13" fmla="*/ 243006 w 3046538"/>
                <a:gd name="connsiteY13" fmla="*/ 286589 h 331361"/>
                <a:gd name="connsiteX14" fmla="*/ 193128 w 3046538"/>
                <a:gd name="connsiteY14" fmla="*/ 241208 h 331361"/>
                <a:gd name="connsiteX15" fmla="*/ 0 w 3046538"/>
                <a:gd name="connsiteY15" fmla="*/ 165680 h 331361"/>
                <a:gd name="connsiteX16" fmla="*/ 193128 w 3046538"/>
                <a:gd name="connsiteY16" fmla="*/ 90152 h 331361"/>
                <a:gd name="connsiteX17" fmla="*/ 237522 w 3046538"/>
                <a:gd name="connsiteY17" fmla="*/ 52906 h 331361"/>
                <a:gd name="connsiteX18" fmla="*/ 243006 w 3046538"/>
                <a:gd name="connsiteY18" fmla="*/ 44772 h 331361"/>
                <a:gd name="connsiteX19" fmla="*/ 351094 w 3046538"/>
                <a:gd name="connsiteY19" fmla="*/ 0 h 331361"/>
                <a:gd name="connsiteX0" fmla="*/ 351094 w 3046538"/>
                <a:gd name="connsiteY0" fmla="*/ 0 h 331361"/>
                <a:gd name="connsiteX1" fmla="*/ 2683799 w 3046538"/>
                <a:gd name="connsiteY1" fmla="*/ 0 h 331361"/>
                <a:gd name="connsiteX2" fmla="*/ 2743299 w 3046538"/>
                <a:gd name="connsiteY2" fmla="*/ 12013 h 331361"/>
                <a:gd name="connsiteX3" fmla="*/ 2743789 w 3046538"/>
                <a:gd name="connsiteY3" fmla="*/ 12343 h 331361"/>
                <a:gd name="connsiteX4" fmla="*/ 2747886 w 3046538"/>
                <a:gd name="connsiteY4" fmla="*/ 13140 h 331361"/>
                <a:gd name="connsiteX5" fmla="*/ 2802334 w 3046538"/>
                <a:gd name="connsiteY5" fmla="*/ 49296 h 331361"/>
                <a:gd name="connsiteX6" fmla="*/ 3046538 w 3046538"/>
                <a:gd name="connsiteY6" fmla="*/ 165680 h 331361"/>
                <a:gd name="connsiteX7" fmla="*/ 2802334 w 3046538"/>
                <a:gd name="connsiteY7" fmla="*/ 282064 h 331361"/>
                <a:gd name="connsiteX8" fmla="*/ 2747886 w 3046538"/>
                <a:gd name="connsiteY8" fmla="*/ 318220 h 331361"/>
                <a:gd name="connsiteX9" fmla="*/ 2743791 w 3046538"/>
                <a:gd name="connsiteY9" fmla="*/ 319017 h 331361"/>
                <a:gd name="connsiteX10" fmla="*/ 2743299 w 3046538"/>
                <a:gd name="connsiteY10" fmla="*/ 319349 h 331361"/>
                <a:gd name="connsiteX11" fmla="*/ 2683799 w 3046538"/>
                <a:gd name="connsiteY11" fmla="*/ 331361 h 331361"/>
                <a:gd name="connsiteX12" fmla="*/ 351094 w 3046538"/>
                <a:gd name="connsiteY12" fmla="*/ 331361 h 331361"/>
                <a:gd name="connsiteX13" fmla="*/ 243006 w 3046538"/>
                <a:gd name="connsiteY13" fmla="*/ 286589 h 331361"/>
                <a:gd name="connsiteX14" fmla="*/ 193128 w 3046538"/>
                <a:gd name="connsiteY14" fmla="*/ 241208 h 331361"/>
                <a:gd name="connsiteX15" fmla="*/ 0 w 3046538"/>
                <a:gd name="connsiteY15" fmla="*/ 165680 h 331361"/>
                <a:gd name="connsiteX16" fmla="*/ 193128 w 3046538"/>
                <a:gd name="connsiteY16" fmla="*/ 90152 h 331361"/>
                <a:gd name="connsiteX17" fmla="*/ 243006 w 3046538"/>
                <a:gd name="connsiteY17" fmla="*/ 44772 h 331361"/>
                <a:gd name="connsiteX18" fmla="*/ 351094 w 3046538"/>
                <a:gd name="connsiteY18" fmla="*/ 0 h 331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046538" h="331361">
                  <a:moveTo>
                    <a:pt x="351094" y="0"/>
                  </a:moveTo>
                  <a:lnTo>
                    <a:pt x="2683799" y="0"/>
                  </a:lnTo>
                  <a:cubicBezTo>
                    <a:pt x="2704905" y="0"/>
                    <a:pt x="2725011" y="4278"/>
                    <a:pt x="2743299" y="12013"/>
                  </a:cubicBezTo>
                  <a:lnTo>
                    <a:pt x="2743789" y="12343"/>
                  </a:lnTo>
                  <a:lnTo>
                    <a:pt x="2747886" y="13140"/>
                  </a:lnTo>
                  <a:cubicBezTo>
                    <a:pt x="2767699" y="21175"/>
                    <a:pt x="2786265" y="33227"/>
                    <a:pt x="2802334" y="49296"/>
                  </a:cubicBezTo>
                  <a:cubicBezTo>
                    <a:pt x="2862432" y="109394"/>
                    <a:pt x="2943833" y="148189"/>
                    <a:pt x="3046538" y="165680"/>
                  </a:cubicBezTo>
                  <a:cubicBezTo>
                    <a:pt x="2943833" y="183171"/>
                    <a:pt x="2862432" y="221967"/>
                    <a:pt x="2802334" y="282064"/>
                  </a:cubicBezTo>
                  <a:cubicBezTo>
                    <a:pt x="2786265" y="298133"/>
                    <a:pt x="2767699" y="310186"/>
                    <a:pt x="2747886" y="318220"/>
                  </a:cubicBezTo>
                  <a:lnTo>
                    <a:pt x="2743791" y="319017"/>
                  </a:lnTo>
                  <a:lnTo>
                    <a:pt x="2743299" y="319349"/>
                  </a:lnTo>
                  <a:cubicBezTo>
                    <a:pt x="2725011" y="327084"/>
                    <a:pt x="2704905" y="331361"/>
                    <a:pt x="2683799" y="331361"/>
                  </a:cubicBezTo>
                  <a:lnTo>
                    <a:pt x="351094" y="331361"/>
                  </a:lnTo>
                  <a:cubicBezTo>
                    <a:pt x="308883" y="331361"/>
                    <a:pt x="270668" y="314252"/>
                    <a:pt x="243006" y="286589"/>
                  </a:cubicBezTo>
                  <a:lnTo>
                    <a:pt x="193128" y="241208"/>
                  </a:lnTo>
                  <a:cubicBezTo>
                    <a:pt x="140512" y="204273"/>
                    <a:pt x="76137" y="179097"/>
                    <a:pt x="0" y="165680"/>
                  </a:cubicBezTo>
                  <a:cubicBezTo>
                    <a:pt x="76137" y="152264"/>
                    <a:pt x="140512" y="127088"/>
                    <a:pt x="193128" y="90152"/>
                  </a:cubicBezTo>
                  <a:lnTo>
                    <a:pt x="243006" y="44772"/>
                  </a:lnTo>
                  <a:cubicBezTo>
                    <a:pt x="270668" y="17110"/>
                    <a:pt x="308883" y="0"/>
                    <a:pt x="351094" y="0"/>
                  </a:cubicBezTo>
                  <a:close/>
                </a:path>
              </a:pathLst>
            </a:custGeom>
            <a:solidFill>
              <a:srgbClr val="05ACC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135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Lorem Ipsum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29ED3F83-E32C-7997-AFF9-77F5D67C100F}"/>
              </a:ext>
            </a:extLst>
          </p:cNvPr>
          <p:cNvGrpSpPr/>
          <p:nvPr/>
        </p:nvGrpSpPr>
        <p:grpSpPr>
          <a:xfrm>
            <a:off x="709706" y="4466034"/>
            <a:ext cx="2489454" cy="1280716"/>
            <a:chOff x="952760" y="3036178"/>
            <a:chExt cx="3319272" cy="1416285"/>
          </a:xfrm>
        </p:grpSpPr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id="{82567E0C-016A-2C6D-47DE-96FE427593E4}"/>
                </a:ext>
              </a:extLst>
            </p:cNvPr>
            <p:cNvSpPr/>
            <p:nvPr/>
          </p:nvSpPr>
          <p:spPr>
            <a:xfrm>
              <a:off x="952760" y="3201263"/>
              <a:ext cx="3319272" cy="1251200"/>
            </a:xfrm>
            <a:prstGeom prst="roundRect">
              <a:avLst>
                <a:gd name="adj" fmla="val 15145"/>
              </a:avLst>
            </a:prstGeom>
            <a:noFill/>
            <a:ln w="2857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b"/>
            <a:lstStyle/>
            <a:p>
              <a:pPr algn="ctr" defTabSz="685800">
                <a:defRPr/>
              </a:pPr>
              <a:r>
                <a:rPr lang="en-US" sz="1050" noProof="1">
                  <a:solidFill>
                    <a:prstClr val="black">
                      <a:lumMod val="65000"/>
                      <a:lumOff val="35000"/>
                    </a:prstClr>
                  </a:solidFill>
                  <a:latin typeface="Calibri" panose="020F0502020204030204"/>
                </a:rPr>
                <a:t>Lorem ipsum dolor sit amet, nibh est. A magna maecenas, quam magna nec quis, lorem nunc. Suspendisse viverra sodales mauris, cras pharetra proin egestas arcu.</a:t>
              </a:r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1501D644-4292-4D53-C122-C1CB4DF6EC75}"/>
                </a:ext>
              </a:extLst>
            </p:cNvPr>
            <p:cNvSpPr/>
            <p:nvPr/>
          </p:nvSpPr>
          <p:spPr>
            <a:xfrm>
              <a:off x="1094949" y="3036178"/>
              <a:ext cx="3046538" cy="331361"/>
            </a:xfrm>
            <a:custGeom>
              <a:avLst/>
              <a:gdLst>
                <a:gd name="connsiteX0" fmla="*/ 351094 w 3046538"/>
                <a:gd name="connsiteY0" fmla="*/ 0 h 331361"/>
                <a:gd name="connsiteX1" fmla="*/ 2683799 w 3046538"/>
                <a:gd name="connsiteY1" fmla="*/ 0 h 331361"/>
                <a:gd name="connsiteX2" fmla="*/ 2743299 w 3046538"/>
                <a:gd name="connsiteY2" fmla="*/ 12013 h 331361"/>
                <a:gd name="connsiteX3" fmla="*/ 2743789 w 3046538"/>
                <a:gd name="connsiteY3" fmla="*/ 12343 h 331361"/>
                <a:gd name="connsiteX4" fmla="*/ 2747886 w 3046538"/>
                <a:gd name="connsiteY4" fmla="*/ 13140 h 331361"/>
                <a:gd name="connsiteX5" fmla="*/ 2802334 w 3046538"/>
                <a:gd name="connsiteY5" fmla="*/ 49296 h 331361"/>
                <a:gd name="connsiteX6" fmla="*/ 3046538 w 3046538"/>
                <a:gd name="connsiteY6" fmla="*/ 165680 h 331361"/>
                <a:gd name="connsiteX7" fmla="*/ 2802334 w 3046538"/>
                <a:gd name="connsiteY7" fmla="*/ 282064 h 331361"/>
                <a:gd name="connsiteX8" fmla="*/ 2747886 w 3046538"/>
                <a:gd name="connsiteY8" fmla="*/ 318220 h 331361"/>
                <a:gd name="connsiteX9" fmla="*/ 2743791 w 3046538"/>
                <a:gd name="connsiteY9" fmla="*/ 319017 h 331361"/>
                <a:gd name="connsiteX10" fmla="*/ 2743299 w 3046538"/>
                <a:gd name="connsiteY10" fmla="*/ 319349 h 331361"/>
                <a:gd name="connsiteX11" fmla="*/ 2683799 w 3046538"/>
                <a:gd name="connsiteY11" fmla="*/ 331361 h 331361"/>
                <a:gd name="connsiteX12" fmla="*/ 351094 w 3046538"/>
                <a:gd name="connsiteY12" fmla="*/ 331361 h 331361"/>
                <a:gd name="connsiteX13" fmla="*/ 243006 w 3046538"/>
                <a:gd name="connsiteY13" fmla="*/ 286589 h 331361"/>
                <a:gd name="connsiteX14" fmla="*/ 193128 w 3046538"/>
                <a:gd name="connsiteY14" fmla="*/ 241208 h 331361"/>
                <a:gd name="connsiteX15" fmla="*/ 0 w 3046538"/>
                <a:gd name="connsiteY15" fmla="*/ 165680 h 331361"/>
                <a:gd name="connsiteX16" fmla="*/ 193128 w 3046538"/>
                <a:gd name="connsiteY16" fmla="*/ 90152 h 331361"/>
                <a:gd name="connsiteX17" fmla="*/ 237522 w 3046538"/>
                <a:gd name="connsiteY17" fmla="*/ 52906 h 331361"/>
                <a:gd name="connsiteX18" fmla="*/ 243006 w 3046538"/>
                <a:gd name="connsiteY18" fmla="*/ 44772 h 331361"/>
                <a:gd name="connsiteX19" fmla="*/ 351094 w 3046538"/>
                <a:gd name="connsiteY19" fmla="*/ 0 h 331361"/>
                <a:gd name="connsiteX0" fmla="*/ 351094 w 3046538"/>
                <a:gd name="connsiteY0" fmla="*/ 0 h 331361"/>
                <a:gd name="connsiteX1" fmla="*/ 2683799 w 3046538"/>
                <a:gd name="connsiteY1" fmla="*/ 0 h 331361"/>
                <a:gd name="connsiteX2" fmla="*/ 2743299 w 3046538"/>
                <a:gd name="connsiteY2" fmla="*/ 12013 h 331361"/>
                <a:gd name="connsiteX3" fmla="*/ 2743789 w 3046538"/>
                <a:gd name="connsiteY3" fmla="*/ 12343 h 331361"/>
                <a:gd name="connsiteX4" fmla="*/ 2747886 w 3046538"/>
                <a:gd name="connsiteY4" fmla="*/ 13140 h 331361"/>
                <a:gd name="connsiteX5" fmla="*/ 2802334 w 3046538"/>
                <a:gd name="connsiteY5" fmla="*/ 49296 h 331361"/>
                <a:gd name="connsiteX6" fmla="*/ 3046538 w 3046538"/>
                <a:gd name="connsiteY6" fmla="*/ 165680 h 331361"/>
                <a:gd name="connsiteX7" fmla="*/ 2802334 w 3046538"/>
                <a:gd name="connsiteY7" fmla="*/ 282064 h 331361"/>
                <a:gd name="connsiteX8" fmla="*/ 2747886 w 3046538"/>
                <a:gd name="connsiteY8" fmla="*/ 318220 h 331361"/>
                <a:gd name="connsiteX9" fmla="*/ 2743791 w 3046538"/>
                <a:gd name="connsiteY9" fmla="*/ 319017 h 331361"/>
                <a:gd name="connsiteX10" fmla="*/ 2743299 w 3046538"/>
                <a:gd name="connsiteY10" fmla="*/ 319349 h 331361"/>
                <a:gd name="connsiteX11" fmla="*/ 2683799 w 3046538"/>
                <a:gd name="connsiteY11" fmla="*/ 331361 h 331361"/>
                <a:gd name="connsiteX12" fmla="*/ 351094 w 3046538"/>
                <a:gd name="connsiteY12" fmla="*/ 331361 h 331361"/>
                <a:gd name="connsiteX13" fmla="*/ 243006 w 3046538"/>
                <a:gd name="connsiteY13" fmla="*/ 286589 h 331361"/>
                <a:gd name="connsiteX14" fmla="*/ 193128 w 3046538"/>
                <a:gd name="connsiteY14" fmla="*/ 241208 h 331361"/>
                <a:gd name="connsiteX15" fmla="*/ 0 w 3046538"/>
                <a:gd name="connsiteY15" fmla="*/ 165680 h 331361"/>
                <a:gd name="connsiteX16" fmla="*/ 193128 w 3046538"/>
                <a:gd name="connsiteY16" fmla="*/ 90152 h 331361"/>
                <a:gd name="connsiteX17" fmla="*/ 243006 w 3046538"/>
                <a:gd name="connsiteY17" fmla="*/ 44772 h 331361"/>
                <a:gd name="connsiteX18" fmla="*/ 351094 w 3046538"/>
                <a:gd name="connsiteY18" fmla="*/ 0 h 331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046538" h="331361">
                  <a:moveTo>
                    <a:pt x="351094" y="0"/>
                  </a:moveTo>
                  <a:lnTo>
                    <a:pt x="2683799" y="0"/>
                  </a:lnTo>
                  <a:cubicBezTo>
                    <a:pt x="2704905" y="0"/>
                    <a:pt x="2725011" y="4278"/>
                    <a:pt x="2743299" y="12013"/>
                  </a:cubicBezTo>
                  <a:lnTo>
                    <a:pt x="2743789" y="12343"/>
                  </a:lnTo>
                  <a:lnTo>
                    <a:pt x="2747886" y="13140"/>
                  </a:lnTo>
                  <a:cubicBezTo>
                    <a:pt x="2767699" y="21175"/>
                    <a:pt x="2786265" y="33227"/>
                    <a:pt x="2802334" y="49296"/>
                  </a:cubicBezTo>
                  <a:cubicBezTo>
                    <a:pt x="2862432" y="109394"/>
                    <a:pt x="2943833" y="148189"/>
                    <a:pt x="3046538" y="165680"/>
                  </a:cubicBezTo>
                  <a:cubicBezTo>
                    <a:pt x="2943833" y="183171"/>
                    <a:pt x="2862432" y="221967"/>
                    <a:pt x="2802334" y="282064"/>
                  </a:cubicBezTo>
                  <a:cubicBezTo>
                    <a:pt x="2786265" y="298133"/>
                    <a:pt x="2767699" y="310186"/>
                    <a:pt x="2747886" y="318220"/>
                  </a:cubicBezTo>
                  <a:lnTo>
                    <a:pt x="2743791" y="319017"/>
                  </a:lnTo>
                  <a:lnTo>
                    <a:pt x="2743299" y="319349"/>
                  </a:lnTo>
                  <a:cubicBezTo>
                    <a:pt x="2725011" y="327084"/>
                    <a:pt x="2704905" y="331361"/>
                    <a:pt x="2683799" y="331361"/>
                  </a:cubicBezTo>
                  <a:lnTo>
                    <a:pt x="351094" y="331361"/>
                  </a:lnTo>
                  <a:cubicBezTo>
                    <a:pt x="308883" y="331361"/>
                    <a:pt x="270668" y="314252"/>
                    <a:pt x="243006" y="286589"/>
                  </a:cubicBezTo>
                  <a:lnTo>
                    <a:pt x="193128" y="241208"/>
                  </a:lnTo>
                  <a:cubicBezTo>
                    <a:pt x="140512" y="204273"/>
                    <a:pt x="76137" y="179097"/>
                    <a:pt x="0" y="165680"/>
                  </a:cubicBezTo>
                  <a:cubicBezTo>
                    <a:pt x="76137" y="152264"/>
                    <a:pt x="140512" y="127088"/>
                    <a:pt x="193128" y="90152"/>
                  </a:cubicBezTo>
                  <a:lnTo>
                    <a:pt x="243006" y="44772"/>
                  </a:lnTo>
                  <a:cubicBezTo>
                    <a:pt x="270668" y="17110"/>
                    <a:pt x="308883" y="0"/>
                    <a:pt x="351094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1350" b="1" dirty="0"/>
                <a:t>Lorem Ipsum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573B2B30-8C1A-2980-75F1-2AE08C0B3534}"/>
              </a:ext>
            </a:extLst>
          </p:cNvPr>
          <p:cNvGrpSpPr/>
          <p:nvPr/>
        </p:nvGrpSpPr>
        <p:grpSpPr>
          <a:xfrm>
            <a:off x="3327273" y="1558040"/>
            <a:ext cx="2489454" cy="1280716"/>
            <a:chOff x="952760" y="3036178"/>
            <a:chExt cx="3319272" cy="1416285"/>
          </a:xfrm>
        </p:grpSpPr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D0A3A44E-BE73-89D3-2331-7D0405B7F792}"/>
                </a:ext>
              </a:extLst>
            </p:cNvPr>
            <p:cNvSpPr/>
            <p:nvPr/>
          </p:nvSpPr>
          <p:spPr>
            <a:xfrm>
              <a:off x="952760" y="3201263"/>
              <a:ext cx="3319272" cy="1251200"/>
            </a:xfrm>
            <a:prstGeom prst="roundRect">
              <a:avLst>
                <a:gd name="adj" fmla="val 15145"/>
              </a:avLst>
            </a:prstGeom>
            <a:solidFill>
              <a:schemeClr val="bg1"/>
            </a:solidFill>
            <a:ln w="28575">
              <a:solidFill>
                <a:srgbClr val="EB1E4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137160" rtlCol="0" anchor="b"/>
            <a:lstStyle/>
            <a:p>
              <a:pPr algn="ctr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6D16E4DB-D598-0CCE-05C3-9343D8F196A2}"/>
                </a:ext>
              </a:extLst>
            </p:cNvPr>
            <p:cNvSpPr/>
            <p:nvPr/>
          </p:nvSpPr>
          <p:spPr>
            <a:xfrm>
              <a:off x="1094949" y="3036178"/>
              <a:ext cx="3046538" cy="331361"/>
            </a:xfrm>
            <a:custGeom>
              <a:avLst/>
              <a:gdLst>
                <a:gd name="connsiteX0" fmla="*/ 351094 w 3046538"/>
                <a:gd name="connsiteY0" fmla="*/ 0 h 331361"/>
                <a:gd name="connsiteX1" fmla="*/ 2683799 w 3046538"/>
                <a:gd name="connsiteY1" fmla="*/ 0 h 331361"/>
                <a:gd name="connsiteX2" fmla="*/ 2743299 w 3046538"/>
                <a:gd name="connsiteY2" fmla="*/ 12013 h 331361"/>
                <a:gd name="connsiteX3" fmla="*/ 2743789 w 3046538"/>
                <a:gd name="connsiteY3" fmla="*/ 12343 h 331361"/>
                <a:gd name="connsiteX4" fmla="*/ 2747886 w 3046538"/>
                <a:gd name="connsiteY4" fmla="*/ 13140 h 331361"/>
                <a:gd name="connsiteX5" fmla="*/ 2802334 w 3046538"/>
                <a:gd name="connsiteY5" fmla="*/ 49296 h 331361"/>
                <a:gd name="connsiteX6" fmla="*/ 3046538 w 3046538"/>
                <a:gd name="connsiteY6" fmla="*/ 165680 h 331361"/>
                <a:gd name="connsiteX7" fmla="*/ 2802334 w 3046538"/>
                <a:gd name="connsiteY7" fmla="*/ 282064 h 331361"/>
                <a:gd name="connsiteX8" fmla="*/ 2747886 w 3046538"/>
                <a:gd name="connsiteY8" fmla="*/ 318220 h 331361"/>
                <a:gd name="connsiteX9" fmla="*/ 2743791 w 3046538"/>
                <a:gd name="connsiteY9" fmla="*/ 319017 h 331361"/>
                <a:gd name="connsiteX10" fmla="*/ 2743299 w 3046538"/>
                <a:gd name="connsiteY10" fmla="*/ 319349 h 331361"/>
                <a:gd name="connsiteX11" fmla="*/ 2683799 w 3046538"/>
                <a:gd name="connsiteY11" fmla="*/ 331361 h 331361"/>
                <a:gd name="connsiteX12" fmla="*/ 351094 w 3046538"/>
                <a:gd name="connsiteY12" fmla="*/ 331361 h 331361"/>
                <a:gd name="connsiteX13" fmla="*/ 243006 w 3046538"/>
                <a:gd name="connsiteY13" fmla="*/ 286589 h 331361"/>
                <a:gd name="connsiteX14" fmla="*/ 193128 w 3046538"/>
                <a:gd name="connsiteY14" fmla="*/ 241208 h 331361"/>
                <a:gd name="connsiteX15" fmla="*/ 0 w 3046538"/>
                <a:gd name="connsiteY15" fmla="*/ 165680 h 331361"/>
                <a:gd name="connsiteX16" fmla="*/ 193128 w 3046538"/>
                <a:gd name="connsiteY16" fmla="*/ 90152 h 331361"/>
                <a:gd name="connsiteX17" fmla="*/ 237522 w 3046538"/>
                <a:gd name="connsiteY17" fmla="*/ 52906 h 331361"/>
                <a:gd name="connsiteX18" fmla="*/ 243006 w 3046538"/>
                <a:gd name="connsiteY18" fmla="*/ 44772 h 331361"/>
                <a:gd name="connsiteX19" fmla="*/ 351094 w 3046538"/>
                <a:gd name="connsiteY19" fmla="*/ 0 h 331361"/>
                <a:gd name="connsiteX0" fmla="*/ 351094 w 3046538"/>
                <a:gd name="connsiteY0" fmla="*/ 0 h 331361"/>
                <a:gd name="connsiteX1" fmla="*/ 2683799 w 3046538"/>
                <a:gd name="connsiteY1" fmla="*/ 0 h 331361"/>
                <a:gd name="connsiteX2" fmla="*/ 2743299 w 3046538"/>
                <a:gd name="connsiteY2" fmla="*/ 12013 h 331361"/>
                <a:gd name="connsiteX3" fmla="*/ 2743789 w 3046538"/>
                <a:gd name="connsiteY3" fmla="*/ 12343 h 331361"/>
                <a:gd name="connsiteX4" fmla="*/ 2747886 w 3046538"/>
                <a:gd name="connsiteY4" fmla="*/ 13140 h 331361"/>
                <a:gd name="connsiteX5" fmla="*/ 2802334 w 3046538"/>
                <a:gd name="connsiteY5" fmla="*/ 49296 h 331361"/>
                <a:gd name="connsiteX6" fmla="*/ 3046538 w 3046538"/>
                <a:gd name="connsiteY6" fmla="*/ 165680 h 331361"/>
                <a:gd name="connsiteX7" fmla="*/ 2802334 w 3046538"/>
                <a:gd name="connsiteY7" fmla="*/ 282064 h 331361"/>
                <a:gd name="connsiteX8" fmla="*/ 2747886 w 3046538"/>
                <a:gd name="connsiteY8" fmla="*/ 318220 h 331361"/>
                <a:gd name="connsiteX9" fmla="*/ 2743791 w 3046538"/>
                <a:gd name="connsiteY9" fmla="*/ 319017 h 331361"/>
                <a:gd name="connsiteX10" fmla="*/ 2743299 w 3046538"/>
                <a:gd name="connsiteY10" fmla="*/ 319349 h 331361"/>
                <a:gd name="connsiteX11" fmla="*/ 2683799 w 3046538"/>
                <a:gd name="connsiteY11" fmla="*/ 331361 h 331361"/>
                <a:gd name="connsiteX12" fmla="*/ 351094 w 3046538"/>
                <a:gd name="connsiteY12" fmla="*/ 331361 h 331361"/>
                <a:gd name="connsiteX13" fmla="*/ 243006 w 3046538"/>
                <a:gd name="connsiteY13" fmla="*/ 286589 h 331361"/>
                <a:gd name="connsiteX14" fmla="*/ 193128 w 3046538"/>
                <a:gd name="connsiteY14" fmla="*/ 241208 h 331361"/>
                <a:gd name="connsiteX15" fmla="*/ 0 w 3046538"/>
                <a:gd name="connsiteY15" fmla="*/ 165680 h 331361"/>
                <a:gd name="connsiteX16" fmla="*/ 193128 w 3046538"/>
                <a:gd name="connsiteY16" fmla="*/ 90152 h 331361"/>
                <a:gd name="connsiteX17" fmla="*/ 243006 w 3046538"/>
                <a:gd name="connsiteY17" fmla="*/ 44772 h 331361"/>
                <a:gd name="connsiteX18" fmla="*/ 351094 w 3046538"/>
                <a:gd name="connsiteY18" fmla="*/ 0 h 331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046538" h="331361">
                  <a:moveTo>
                    <a:pt x="351094" y="0"/>
                  </a:moveTo>
                  <a:lnTo>
                    <a:pt x="2683799" y="0"/>
                  </a:lnTo>
                  <a:cubicBezTo>
                    <a:pt x="2704905" y="0"/>
                    <a:pt x="2725011" y="4278"/>
                    <a:pt x="2743299" y="12013"/>
                  </a:cubicBezTo>
                  <a:lnTo>
                    <a:pt x="2743789" y="12343"/>
                  </a:lnTo>
                  <a:lnTo>
                    <a:pt x="2747886" y="13140"/>
                  </a:lnTo>
                  <a:cubicBezTo>
                    <a:pt x="2767699" y="21175"/>
                    <a:pt x="2786265" y="33227"/>
                    <a:pt x="2802334" y="49296"/>
                  </a:cubicBezTo>
                  <a:cubicBezTo>
                    <a:pt x="2862432" y="109394"/>
                    <a:pt x="2943833" y="148189"/>
                    <a:pt x="3046538" y="165680"/>
                  </a:cubicBezTo>
                  <a:cubicBezTo>
                    <a:pt x="2943833" y="183171"/>
                    <a:pt x="2862432" y="221967"/>
                    <a:pt x="2802334" y="282064"/>
                  </a:cubicBezTo>
                  <a:cubicBezTo>
                    <a:pt x="2786265" y="298133"/>
                    <a:pt x="2767699" y="310186"/>
                    <a:pt x="2747886" y="318220"/>
                  </a:cubicBezTo>
                  <a:lnTo>
                    <a:pt x="2743791" y="319017"/>
                  </a:lnTo>
                  <a:lnTo>
                    <a:pt x="2743299" y="319349"/>
                  </a:lnTo>
                  <a:cubicBezTo>
                    <a:pt x="2725011" y="327084"/>
                    <a:pt x="2704905" y="331361"/>
                    <a:pt x="2683799" y="331361"/>
                  </a:cubicBezTo>
                  <a:lnTo>
                    <a:pt x="351094" y="331361"/>
                  </a:lnTo>
                  <a:cubicBezTo>
                    <a:pt x="308883" y="331361"/>
                    <a:pt x="270668" y="314252"/>
                    <a:pt x="243006" y="286589"/>
                  </a:cubicBezTo>
                  <a:lnTo>
                    <a:pt x="193128" y="241208"/>
                  </a:lnTo>
                  <a:cubicBezTo>
                    <a:pt x="140512" y="204273"/>
                    <a:pt x="76137" y="179097"/>
                    <a:pt x="0" y="165680"/>
                  </a:cubicBezTo>
                  <a:cubicBezTo>
                    <a:pt x="76137" y="152264"/>
                    <a:pt x="140512" y="127088"/>
                    <a:pt x="193128" y="90152"/>
                  </a:cubicBezTo>
                  <a:lnTo>
                    <a:pt x="243006" y="44772"/>
                  </a:lnTo>
                  <a:cubicBezTo>
                    <a:pt x="270668" y="17110"/>
                    <a:pt x="308883" y="0"/>
                    <a:pt x="351094" y="0"/>
                  </a:cubicBezTo>
                  <a:close/>
                </a:path>
              </a:pathLst>
            </a:custGeom>
            <a:solidFill>
              <a:srgbClr val="EB1E4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1350" b="1" dirty="0"/>
                <a:t>Lorem Ipsum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A7FE0534-B03D-6328-71BA-691FEA88DC00}"/>
              </a:ext>
            </a:extLst>
          </p:cNvPr>
          <p:cNvGrpSpPr/>
          <p:nvPr/>
        </p:nvGrpSpPr>
        <p:grpSpPr>
          <a:xfrm>
            <a:off x="3327273" y="4466034"/>
            <a:ext cx="2489454" cy="1280716"/>
            <a:chOff x="952760" y="3036178"/>
            <a:chExt cx="3319272" cy="1416285"/>
          </a:xfrm>
        </p:grpSpPr>
        <p:sp>
          <p:nvSpPr>
            <p:cNvPr id="17" name="Rectangle: Rounded Corners 16">
              <a:extLst>
                <a:ext uri="{FF2B5EF4-FFF2-40B4-BE49-F238E27FC236}">
                  <a16:creationId xmlns:a16="http://schemas.microsoft.com/office/drawing/2014/main" id="{97169847-7583-3096-1258-74FF3CD02999}"/>
                </a:ext>
              </a:extLst>
            </p:cNvPr>
            <p:cNvSpPr/>
            <p:nvPr/>
          </p:nvSpPr>
          <p:spPr>
            <a:xfrm>
              <a:off x="952760" y="3201263"/>
              <a:ext cx="3319272" cy="1251200"/>
            </a:xfrm>
            <a:prstGeom prst="roundRect">
              <a:avLst>
                <a:gd name="adj" fmla="val 15145"/>
              </a:avLst>
            </a:prstGeom>
            <a:solidFill>
              <a:schemeClr val="bg1"/>
            </a:solidFill>
            <a:ln w="28575">
              <a:solidFill>
                <a:srgbClr val="EB1E4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137160" rtlCol="0" anchor="b"/>
            <a:lstStyle/>
            <a:p>
              <a:pPr algn="ctr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3F323D93-993D-2DE0-632C-76F7B1DD4591}"/>
                </a:ext>
              </a:extLst>
            </p:cNvPr>
            <p:cNvSpPr/>
            <p:nvPr/>
          </p:nvSpPr>
          <p:spPr>
            <a:xfrm>
              <a:off x="1094949" y="3036178"/>
              <a:ext cx="3046538" cy="331361"/>
            </a:xfrm>
            <a:custGeom>
              <a:avLst/>
              <a:gdLst>
                <a:gd name="connsiteX0" fmla="*/ 351094 w 3046538"/>
                <a:gd name="connsiteY0" fmla="*/ 0 h 331361"/>
                <a:gd name="connsiteX1" fmla="*/ 2683799 w 3046538"/>
                <a:gd name="connsiteY1" fmla="*/ 0 h 331361"/>
                <a:gd name="connsiteX2" fmla="*/ 2743299 w 3046538"/>
                <a:gd name="connsiteY2" fmla="*/ 12013 h 331361"/>
                <a:gd name="connsiteX3" fmla="*/ 2743789 w 3046538"/>
                <a:gd name="connsiteY3" fmla="*/ 12343 h 331361"/>
                <a:gd name="connsiteX4" fmla="*/ 2747886 w 3046538"/>
                <a:gd name="connsiteY4" fmla="*/ 13140 h 331361"/>
                <a:gd name="connsiteX5" fmla="*/ 2802334 w 3046538"/>
                <a:gd name="connsiteY5" fmla="*/ 49296 h 331361"/>
                <a:gd name="connsiteX6" fmla="*/ 3046538 w 3046538"/>
                <a:gd name="connsiteY6" fmla="*/ 165680 h 331361"/>
                <a:gd name="connsiteX7" fmla="*/ 2802334 w 3046538"/>
                <a:gd name="connsiteY7" fmla="*/ 282064 h 331361"/>
                <a:gd name="connsiteX8" fmla="*/ 2747886 w 3046538"/>
                <a:gd name="connsiteY8" fmla="*/ 318220 h 331361"/>
                <a:gd name="connsiteX9" fmla="*/ 2743791 w 3046538"/>
                <a:gd name="connsiteY9" fmla="*/ 319017 h 331361"/>
                <a:gd name="connsiteX10" fmla="*/ 2743299 w 3046538"/>
                <a:gd name="connsiteY10" fmla="*/ 319349 h 331361"/>
                <a:gd name="connsiteX11" fmla="*/ 2683799 w 3046538"/>
                <a:gd name="connsiteY11" fmla="*/ 331361 h 331361"/>
                <a:gd name="connsiteX12" fmla="*/ 351094 w 3046538"/>
                <a:gd name="connsiteY12" fmla="*/ 331361 h 331361"/>
                <a:gd name="connsiteX13" fmla="*/ 243006 w 3046538"/>
                <a:gd name="connsiteY13" fmla="*/ 286589 h 331361"/>
                <a:gd name="connsiteX14" fmla="*/ 193128 w 3046538"/>
                <a:gd name="connsiteY14" fmla="*/ 241208 h 331361"/>
                <a:gd name="connsiteX15" fmla="*/ 0 w 3046538"/>
                <a:gd name="connsiteY15" fmla="*/ 165680 h 331361"/>
                <a:gd name="connsiteX16" fmla="*/ 193128 w 3046538"/>
                <a:gd name="connsiteY16" fmla="*/ 90152 h 331361"/>
                <a:gd name="connsiteX17" fmla="*/ 237522 w 3046538"/>
                <a:gd name="connsiteY17" fmla="*/ 52906 h 331361"/>
                <a:gd name="connsiteX18" fmla="*/ 243006 w 3046538"/>
                <a:gd name="connsiteY18" fmla="*/ 44772 h 331361"/>
                <a:gd name="connsiteX19" fmla="*/ 351094 w 3046538"/>
                <a:gd name="connsiteY19" fmla="*/ 0 h 331361"/>
                <a:gd name="connsiteX0" fmla="*/ 351094 w 3046538"/>
                <a:gd name="connsiteY0" fmla="*/ 0 h 331361"/>
                <a:gd name="connsiteX1" fmla="*/ 2683799 w 3046538"/>
                <a:gd name="connsiteY1" fmla="*/ 0 h 331361"/>
                <a:gd name="connsiteX2" fmla="*/ 2743299 w 3046538"/>
                <a:gd name="connsiteY2" fmla="*/ 12013 h 331361"/>
                <a:gd name="connsiteX3" fmla="*/ 2743789 w 3046538"/>
                <a:gd name="connsiteY3" fmla="*/ 12343 h 331361"/>
                <a:gd name="connsiteX4" fmla="*/ 2747886 w 3046538"/>
                <a:gd name="connsiteY4" fmla="*/ 13140 h 331361"/>
                <a:gd name="connsiteX5" fmla="*/ 2802334 w 3046538"/>
                <a:gd name="connsiteY5" fmla="*/ 49296 h 331361"/>
                <a:gd name="connsiteX6" fmla="*/ 3046538 w 3046538"/>
                <a:gd name="connsiteY6" fmla="*/ 165680 h 331361"/>
                <a:gd name="connsiteX7" fmla="*/ 2802334 w 3046538"/>
                <a:gd name="connsiteY7" fmla="*/ 282064 h 331361"/>
                <a:gd name="connsiteX8" fmla="*/ 2747886 w 3046538"/>
                <a:gd name="connsiteY8" fmla="*/ 318220 h 331361"/>
                <a:gd name="connsiteX9" fmla="*/ 2743791 w 3046538"/>
                <a:gd name="connsiteY9" fmla="*/ 319017 h 331361"/>
                <a:gd name="connsiteX10" fmla="*/ 2743299 w 3046538"/>
                <a:gd name="connsiteY10" fmla="*/ 319349 h 331361"/>
                <a:gd name="connsiteX11" fmla="*/ 2683799 w 3046538"/>
                <a:gd name="connsiteY11" fmla="*/ 331361 h 331361"/>
                <a:gd name="connsiteX12" fmla="*/ 351094 w 3046538"/>
                <a:gd name="connsiteY12" fmla="*/ 331361 h 331361"/>
                <a:gd name="connsiteX13" fmla="*/ 243006 w 3046538"/>
                <a:gd name="connsiteY13" fmla="*/ 286589 h 331361"/>
                <a:gd name="connsiteX14" fmla="*/ 193128 w 3046538"/>
                <a:gd name="connsiteY14" fmla="*/ 241208 h 331361"/>
                <a:gd name="connsiteX15" fmla="*/ 0 w 3046538"/>
                <a:gd name="connsiteY15" fmla="*/ 165680 h 331361"/>
                <a:gd name="connsiteX16" fmla="*/ 193128 w 3046538"/>
                <a:gd name="connsiteY16" fmla="*/ 90152 h 331361"/>
                <a:gd name="connsiteX17" fmla="*/ 243006 w 3046538"/>
                <a:gd name="connsiteY17" fmla="*/ 44772 h 331361"/>
                <a:gd name="connsiteX18" fmla="*/ 351094 w 3046538"/>
                <a:gd name="connsiteY18" fmla="*/ 0 h 331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046538" h="331361">
                  <a:moveTo>
                    <a:pt x="351094" y="0"/>
                  </a:moveTo>
                  <a:lnTo>
                    <a:pt x="2683799" y="0"/>
                  </a:lnTo>
                  <a:cubicBezTo>
                    <a:pt x="2704905" y="0"/>
                    <a:pt x="2725011" y="4278"/>
                    <a:pt x="2743299" y="12013"/>
                  </a:cubicBezTo>
                  <a:lnTo>
                    <a:pt x="2743789" y="12343"/>
                  </a:lnTo>
                  <a:lnTo>
                    <a:pt x="2747886" y="13140"/>
                  </a:lnTo>
                  <a:cubicBezTo>
                    <a:pt x="2767699" y="21175"/>
                    <a:pt x="2786265" y="33227"/>
                    <a:pt x="2802334" y="49296"/>
                  </a:cubicBezTo>
                  <a:cubicBezTo>
                    <a:pt x="2862432" y="109394"/>
                    <a:pt x="2943833" y="148189"/>
                    <a:pt x="3046538" y="165680"/>
                  </a:cubicBezTo>
                  <a:cubicBezTo>
                    <a:pt x="2943833" y="183171"/>
                    <a:pt x="2862432" y="221967"/>
                    <a:pt x="2802334" y="282064"/>
                  </a:cubicBezTo>
                  <a:cubicBezTo>
                    <a:pt x="2786265" y="298133"/>
                    <a:pt x="2767699" y="310186"/>
                    <a:pt x="2747886" y="318220"/>
                  </a:cubicBezTo>
                  <a:lnTo>
                    <a:pt x="2743791" y="319017"/>
                  </a:lnTo>
                  <a:lnTo>
                    <a:pt x="2743299" y="319349"/>
                  </a:lnTo>
                  <a:cubicBezTo>
                    <a:pt x="2725011" y="327084"/>
                    <a:pt x="2704905" y="331361"/>
                    <a:pt x="2683799" y="331361"/>
                  </a:cubicBezTo>
                  <a:lnTo>
                    <a:pt x="351094" y="331361"/>
                  </a:lnTo>
                  <a:cubicBezTo>
                    <a:pt x="308883" y="331361"/>
                    <a:pt x="270668" y="314252"/>
                    <a:pt x="243006" y="286589"/>
                  </a:cubicBezTo>
                  <a:lnTo>
                    <a:pt x="193128" y="241208"/>
                  </a:lnTo>
                  <a:cubicBezTo>
                    <a:pt x="140512" y="204273"/>
                    <a:pt x="76137" y="179097"/>
                    <a:pt x="0" y="165680"/>
                  </a:cubicBezTo>
                  <a:cubicBezTo>
                    <a:pt x="76137" y="152264"/>
                    <a:pt x="140512" y="127088"/>
                    <a:pt x="193128" y="90152"/>
                  </a:cubicBezTo>
                  <a:lnTo>
                    <a:pt x="243006" y="44772"/>
                  </a:lnTo>
                  <a:cubicBezTo>
                    <a:pt x="270668" y="17110"/>
                    <a:pt x="308883" y="0"/>
                    <a:pt x="351094" y="0"/>
                  </a:cubicBezTo>
                  <a:close/>
                </a:path>
              </a:pathLst>
            </a:custGeom>
            <a:solidFill>
              <a:srgbClr val="EB1E4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1350" b="1" dirty="0"/>
                <a:t>Lorem Ipsum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51256CFC-9E14-EB46-AFBD-53BE1F18FA74}"/>
              </a:ext>
            </a:extLst>
          </p:cNvPr>
          <p:cNvGrpSpPr/>
          <p:nvPr/>
        </p:nvGrpSpPr>
        <p:grpSpPr>
          <a:xfrm>
            <a:off x="6025896" y="1555750"/>
            <a:ext cx="2489454" cy="1280716"/>
            <a:chOff x="952760" y="3036178"/>
            <a:chExt cx="3319272" cy="1416285"/>
          </a:xfrm>
        </p:grpSpPr>
        <p:sp>
          <p:nvSpPr>
            <p:cNvPr id="27" name="Rectangle: Rounded Corners 26">
              <a:extLst>
                <a:ext uri="{FF2B5EF4-FFF2-40B4-BE49-F238E27FC236}">
                  <a16:creationId xmlns:a16="http://schemas.microsoft.com/office/drawing/2014/main" id="{E5301348-76E2-F6F7-455F-50C2586EB693}"/>
                </a:ext>
              </a:extLst>
            </p:cNvPr>
            <p:cNvSpPr/>
            <p:nvPr/>
          </p:nvSpPr>
          <p:spPr>
            <a:xfrm>
              <a:off x="952760" y="3201263"/>
              <a:ext cx="3319272" cy="1251200"/>
            </a:xfrm>
            <a:prstGeom prst="roundRect">
              <a:avLst>
                <a:gd name="adj" fmla="val 15145"/>
              </a:avLst>
            </a:prstGeom>
            <a:noFill/>
            <a:ln w="2857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b"/>
            <a:lstStyle/>
            <a:p>
              <a:pPr algn="ctr" defTabSz="685800">
                <a:defRPr/>
              </a:pPr>
              <a:r>
                <a:rPr lang="en-US" sz="1050" noProof="1">
                  <a:solidFill>
                    <a:prstClr val="black">
                      <a:lumMod val="65000"/>
                      <a:lumOff val="35000"/>
                    </a:prstClr>
                  </a:solidFill>
                  <a:latin typeface="Calibri" panose="020F0502020204030204"/>
                </a:rPr>
                <a:t>Lorem ipsum dolor sit amet, nibh est. A magna maecenas, quam magna nec quis, lorem nunc. Suspendisse viverra sodales mauris, cras pharetra proin egestas arcu.</a:t>
              </a:r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9831E69B-11DA-C70A-12C9-A2D257D9627B}"/>
                </a:ext>
              </a:extLst>
            </p:cNvPr>
            <p:cNvSpPr/>
            <p:nvPr/>
          </p:nvSpPr>
          <p:spPr>
            <a:xfrm>
              <a:off x="1094949" y="3036178"/>
              <a:ext cx="3046538" cy="331361"/>
            </a:xfrm>
            <a:custGeom>
              <a:avLst/>
              <a:gdLst>
                <a:gd name="connsiteX0" fmla="*/ 351094 w 3046538"/>
                <a:gd name="connsiteY0" fmla="*/ 0 h 331361"/>
                <a:gd name="connsiteX1" fmla="*/ 2683799 w 3046538"/>
                <a:gd name="connsiteY1" fmla="*/ 0 h 331361"/>
                <a:gd name="connsiteX2" fmla="*/ 2743299 w 3046538"/>
                <a:gd name="connsiteY2" fmla="*/ 12013 h 331361"/>
                <a:gd name="connsiteX3" fmla="*/ 2743789 w 3046538"/>
                <a:gd name="connsiteY3" fmla="*/ 12343 h 331361"/>
                <a:gd name="connsiteX4" fmla="*/ 2747886 w 3046538"/>
                <a:gd name="connsiteY4" fmla="*/ 13140 h 331361"/>
                <a:gd name="connsiteX5" fmla="*/ 2802334 w 3046538"/>
                <a:gd name="connsiteY5" fmla="*/ 49296 h 331361"/>
                <a:gd name="connsiteX6" fmla="*/ 3046538 w 3046538"/>
                <a:gd name="connsiteY6" fmla="*/ 165680 h 331361"/>
                <a:gd name="connsiteX7" fmla="*/ 2802334 w 3046538"/>
                <a:gd name="connsiteY7" fmla="*/ 282064 h 331361"/>
                <a:gd name="connsiteX8" fmla="*/ 2747886 w 3046538"/>
                <a:gd name="connsiteY8" fmla="*/ 318220 h 331361"/>
                <a:gd name="connsiteX9" fmla="*/ 2743791 w 3046538"/>
                <a:gd name="connsiteY9" fmla="*/ 319017 h 331361"/>
                <a:gd name="connsiteX10" fmla="*/ 2743299 w 3046538"/>
                <a:gd name="connsiteY10" fmla="*/ 319349 h 331361"/>
                <a:gd name="connsiteX11" fmla="*/ 2683799 w 3046538"/>
                <a:gd name="connsiteY11" fmla="*/ 331361 h 331361"/>
                <a:gd name="connsiteX12" fmla="*/ 351094 w 3046538"/>
                <a:gd name="connsiteY12" fmla="*/ 331361 h 331361"/>
                <a:gd name="connsiteX13" fmla="*/ 243006 w 3046538"/>
                <a:gd name="connsiteY13" fmla="*/ 286589 h 331361"/>
                <a:gd name="connsiteX14" fmla="*/ 193128 w 3046538"/>
                <a:gd name="connsiteY14" fmla="*/ 241208 h 331361"/>
                <a:gd name="connsiteX15" fmla="*/ 0 w 3046538"/>
                <a:gd name="connsiteY15" fmla="*/ 165680 h 331361"/>
                <a:gd name="connsiteX16" fmla="*/ 193128 w 3046538"/>
                <a:gd name="connsiteY16" fmla="*/ 90152 h 331361"/>
                <a:gd name="connsiteX17" fmla="*/ 237522 w 3046538"/>
                <a:gd name="connsiteY17" fmla="*/ 52906 h 331361"/>
                <a:gd name="connsiteX18" fmla="*/ 243006 w 3046538"/>
                <a:gd name="connsiteY18" fmla="*/ 44772 h 331361"/>
                <a:gd name="connsiteX19" fmla="*/ 351094 w 3046538"/>
                <a:gd name="connsiteY19" fmla="*/ 0 h 331361"/>
                <a:gd name="connsiteX0" fmla="*/ 351094 w 3046538"/>
                <a:gd name="connsiteY0" fmla="*/ 0 h 331361"/>
                <a:gd name="connsiteX1" fmla="*/ 2683799 w 3046538"/>
                <a:gd name="connsiteY1" fmla="*/ 0 h 331361"/>
                <a:gd name="connsiteX2" fmla="*/ 2743299 w 3046538"/>
                <a:gd name="connsiteY2" fmla="*/ 12013 h 331361"/>
                <a:gd name="connsiteX3" fmla="*/ 2743789 w 3046538"/>
                <a:gd name="connsiteY3" fmla="*/ 12343 h 331361"/>
                <a:gd name="connsiteX4" fmla="*/ 2747886 w 3046538"/>
                <a:gd name="connsiteY4" fmla="*/ 13140 h 331361"/>
                <a:gd name="connsiteX5" fmla="*/ 2802334 w 3046538"/>
                <a:gd name="connsiteY5" fmla="*/ 49296 h 331361"/>
                <a:gd name="connsiteX6" fmla="*/ 3046538 w 3046538"/>
                <a:gd name="connsiteY6" fmla="*/ 165680 h 331361"/>
                <a:gd name="connsiteX7" fmla="*/ 2802334 w 3046538"/>
                <a:gd name="connsiteY7" fmla="*/ 282064 h 331361"/>
                <a:gd name="connsiteX8" fmla="*/ 2747886 w 3046538"/>
                <a:gd name="connsiteY8" fmla="*/ 318220 h 331361"/>
                <a:gd name="connsiteX9" fmla="*/ 2743791 w 3046538"/>
                <a:gd name="connsiteY9" fmla="*/ 319017 h 331361"/>
                <a:gd name="connsiteX10" fmla="*/ 2743299 w 3046538"/>
                <a:gd name="connsiteY10" fmla="*/ 319349 h 331361"/>
                <a:gd name="connsiteX11" fmla="*/ 2683799 w 3046538"/>
                <a:gd name="connsiteY11" fmla="*/ 331361 h 331361"/>
                <a:gd name="connsiteX12" fmla="*/ 351094 w 3046538"/>
                <a:gd name="connsiteY12" fmla="*/ 331361 h 331361"/>
                <a:gd name="connsiteX13" fmla="*/ 243006 w 3046538"/>
                <a:gd name="connsiteY13" fmla="*/ 286589 h 331361"/>
                <a:gd name="connsiteX14" fmla="*/ 193128 w 3046538"/>
                <a:gd name="connsiteY14" fmla="*/ 241208 h 331361"/>
                <a:gd name="connsiteX15" fmla="*/ 0 w 3046538"/>
                <a:gd name="connsiteY15" fmla="*/ 165680 h 331361"/>
                <a:gd name="connsiteX16" fmla="*/ 193128 w 3046538"/>
                <a:gd name="connsiteY16" fmla="*/ 90152 h 331361"/>
                <a:gd name="connsiteX17" fmla="*/ 243006 w 3046538"/>
                <a:gd name="connsiteY17" fmla="*/ 44772 h 331361"/>
                <a:gd name="connsiteX18" fmla="*/ 351094 w 3046538"/>
                <a:gd name="connsiteY18" fmla="*/ 0 h 331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046538" h="331361">
                  <a:moveTo>
                    <a:pt x="351094" y="0"/>
                  </a:moveTo>
                  <a:lnTo>
                    <a:pt x="2683799" y="0"/>
                  </a:lnTo>
                  <a:cubicBezTo>
                    <a:pt x="2704905" y="0"/>
                    <a:pt x="2725011" y="4278"/>
                    <a:pt x="2743299" y="12013"/>
                  </a:cubicBezTo>
                  <a:lnTo>
                    <a:pt x="2743789" y="12343"/>
                  </a:lnTo>
                  <a:lnTo>
                    <a:pt x="2747886" y="13140"/>
                  </a:lnTo>
                  <a:cubicBezTo>
                    <a:pt x="2767699" y="21175"/>
                    <a:pt x="2786265" y="33227"/>
                    <a:pt x="2802334" y="49296"/>
                  </a:cubicBezTo>
                  <a:cubicBezTo>
                    <a:pt x="2862432" y="109394"/>
                    <a:pt x="2943833" y="148189"/>
                    <a:pt x="3046538" y="165680"/>
                  </a:cubicBezTo>
                  <a:cubicBezTo>
                    <a:pt x="2943833" y="183171"/>
                    <a:pt x="2862432" y="221967"/>
                    <a:pt x="2802334" y="282064"/>
                  </a:cubicBezTo>
                  <a:cubicBezTo>
                    <a:pt x="2786265" y="298133"/>
                    <a:pt x="2767699" y="310186"/>
                    <a:pt x="2747886" y="318220"/>
                  </a:cubicBezTo>
                  <a:lnTo>
                    <a:pt x="2743791" y="319017"/>
                  </a:lnTo>
                  <a:lnTo>
                    <a:pt x="2743299" y="319349"/>
                  </a:lnTo>
                  <a:cubicBezTo>
                    <a:pt x="2725011" y="327084"/>
                    <a:pt x="2704905" y="331361"/>
                    <a:pt x="2683799" y="331361"/>
                  </a:cubicBezTo>
                  <a:lnTo>
                    <a:pt x="351094" y="331361"/>
                  </a:lnTo>
                  <a:cubicBezTo>
                    <a:pt x="308883" y="331361"/>
                    <a:pt x="270668" y="314252"/>
                    <a:pt x="243006" y="286589"/>
                  </a:cubicBezTo>
                  <a:lnTo>
                    <a:pt x="193128" y="241208"/>
                  </a:lnTo>
                  <a:cubicBezTo>
                    <a:pt x="140512" y="204273"/>
                    <a:pt x="76137" y="179097"/>
                    <a:pt x="0" y="165680"/>
                  </a:cubicBezTo>
                  <a:cubicBezTo>
                    <a:pt x="76137" y="152264"/>
                    <a:pt x="140512" y="127088"/>
                    <a:pt x="193128" y="90152"/>
                  </a:cubicBezTo>
                  <a:lnTo>
                    <a:pt x="243006" y="44772"/>
                  </a:lnTo>
                  <a:cubicBezTo>
                    <a:pt x="270668" y="17110"/>
                    <a:pt x="308883" y="0"/>
                    <a:pt x="351094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1350" b="1" dirty="0"/>
                <a:t>Lorem Ipsum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5D3EDD74-CEB4-97C6-6274-ACDA9CC470D4}"/>
              </a:ext>
            </a:extLst>
          </p:cNvPr>
          <p:cNvGrpSpPr/>
          <p:nvPr/>
        </p:nvGrpSpPr>
        <p:grpSpPr>
          <a:xfrm>
            <a:off x="6025896" y="3010892"/>
            <a:ext cx="2489454" cy="1280716"/>
            <a:chOff x="952760" y="3036178"/>
            <a:chExt cx="3319272" cy="1416285"/>
          </a:xfrm>
        </p:grpSpPr>
        <p:sp>
          <p:nvSpPr>
            <p:cNvPr id="25" name="Rectangle: Rounded Corners 24">
              <a:extLst>
                <a:ext uri="{FF2B5EF4-FFF2-40B4-BE49-F238E27FC236}">
                  <a16:creationId xmlns:a16="http://schemas.microsoft.com/office/drawing/2014/main" id="{7EF68CED-A94E-B2C7-8448-C54853BF206F}"/>
                </a:ext>
              </a:extLst>
            </p:cNvPr>
            <p:cNvSpPr/>
            <p:nvPr/>
          </p:nvSpPr>
          <p:spPr>
            <a:xfrm>
              <a:off x="952760" y="3201263"/>
              <a:ext cx="3319272" cy="1251200"/>
            </a:xfrm>
            <a:prstGeom prst="roundRect">
              <a:avLst>
                <a:gd name="adj" fmla="val 15145"/>
              </a:avLst>
            </a:prstGeom>
            <a:solidFill>
              <a:schemeClr val="bg1"/>
            </a:solidFill>
            <a:ln w="28575">
              <a:solidFill>
                <a:srgbClr val="05ACC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137160" rtlCol="0" anchor="b"/>
            <a:lstStyle/>
            <a:p>
              <a:pPr algn="ctr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9D25D18B-8A1E-9CF1-94CC-5A9758844FFC}"/>
                </a:ext>
              </a:extLst>
            </p:cNvPr>
            <p:cNvSpPr/>
            <p:nvPr/>
          </p:nvSpPr>
          <p:spPr>
            <a:xfrm>
              <a:off x="1094949" y="3036178"/>
              <a:ext cx="3046538" cy="331361"/>
            </a:xfrm>
            <a:custGeom>
              <a:avLst/>
              <a:gdLst>
                <a:gd name="connsiteX0" fmla="*/ 351094 w 3046538"/>
                <a:gd name="connsiteY0" fmla="*/ 0 h 331361"/>
                <a:gd name="connsiteX1" fmla="*/ 2683799 w 3046538"/>
                <a:gd name="connsiteY1" fmla="*/ 0 h 331361"/>
                <a:gd name="connsiteX2" fmla="*/ 2743299 w 3046538"/>
                <a:gd name="connsiteY2" fmla="*/ 12013 h 331361"/>
                <a:gd name="connsiteX3" fmla="*/ 2743789 w 3046538"/>
                <a:gd name="connsiteY3" fmla="*/ 12343 h 331361"/>
                <a:gd name="connsiteX4" fmla="*/ 2747886 w 3046538"/>
                <a:gd name="connsiteY4" fmla="*/ 13140 h 331361"/>
                <a:gd name="connsiteX5" fmla="*/ 2802334 w 3046538"/>
                <a:gd name="connsiteY5" fmla="*/ 49296 h 331361"/>
                <a:gd name="connsiteX6" fmla="*/ 3046538 w 3046538"/>
                <a:gd name="connsiteY6" fmla="*/ 165680 h 331361"/>
                <a:gd name="connsiteX7" fmla="*/ 2802334 w 3046538"/>
                <a:gd name="connsiteY7" fmla="*/ 282064 h 331361"/>
                <a:gd name="connsiteX8" fmla="*/ 2747886 w 3046538"/>
                <a:gd name="connsiteY8" fmla="*/ 318220 h 331361"/>
                <a:gd name="connsiteX9" fmla="*/ 2743791 w 3046538"/>
                <a:gd name="connsiteY9" fmla="*/ 319017 h 331361"/>
                <a:gd name="connsiteX10" fmla="*/ 2743299 w 3046538"/>
                <a:gd name="connsiteY10" fmla="*/ 319349 h 331361"/>
                <a:gd name="connsiteX11" fmla="*/ 2683799 w 3046538"/>
                <a:gd name="connsiteY11" fmla="*/ 331361 h 331361"/>
                <a:gd name="connsiteX12" fmla="*/ 351094 w 3046538"/>
                <a:gd name="connsiteY12" fmla="*/ 331361 h 331361"/>
                <a:gd name="connsiteX13" fmla="*/ 243006 w 3046538"/>
                <a:gd name="connsiteY13" fmla="*/ 286589 h 331361"/>
                <a:gd name="connsiteX14" fmla="*/ 193128 w 3046538"/>
                <a:gd name="connsiteY14" fmla="*/ 241208 h 331361"/>
                <a:gd name="connsiteX15" fmla="*/ 0 w 3046538"/>
                <a:gd name="connsiteY15" fmla="*/ 165680 h 331361"/>
                <a:gd name="connsiteX16" fmla="*/ 193128 w 3046538"/>
                <a:gd name="connsiteY16" fmla="*/ 90152 h 331361"/>
                <a:gd name="connsiteX17" fmla="*/ 237522 w 3046538"/>
                <a:gd name="connsiteY17" fmla="*/ 52906 h 331361"/>
                <a:gd name="connsiteX18" fmla="*/ 243006 w 3046538"/>
                <a:gd name="connsiteY18" fmla="*/ 44772 h 331361"/>
                <a:gd name="connsiteX19" fmla="*/ 351094 w 3046538"/>
                <a:gd name="connsiteY19" fmla="*/ 0 h 331361"/>
                <a:gd name="connsiteX0" fmla="*/ 351094 w 3046538"/>
                <a:gd name="connsiteY0" fmla="*/ 0 h 331361"/>
                <a:gd name="connsiteX1" fmla="*/ 2683799 w 3046538"/>
                <a:gd name="connsiteY1" fmla="*/ 0 h 331361"/>
                <a:gd name="connsiteX2" fmla="*/ 2743299 w 3046538"/>
                <a:gd name="connsiteY2" fmla="*/ 12013 h 331361"/>
                <a:gd name="connsiteX3" fmla="*/ 2743789 w 3046538"/>
                <a:gd name="connsiteY3" fmla="*/ 12343 h 331361"/>
                <a:gd name="connsiteX4" fmla="*/ 2747886 w 3046538"/>
                <a:gd name="connsiteY4" fmla="*/ 13140 h 331361"/>
                <a:gd name="connsiteX5" fmla="*/ 2802334 w 3046538"/>
                <a:gd name="connsiteY5" fmla="*/ 49296 h 331361"/>
                <a:gd name="connsiteX6" fmla="*/ 3046538 w 3046538"/>
                <a:gd name="connsiteY6" fmla="*/ 165680 h 331361"/>
                <a:gd name="connsiteX7" fmla="*/ 2802334 w 3046538"/>
                <a:gd name="connsiteY7" fmla="*/ 282064 h 331361"/>
                <a:gd name="connsiteX8" fmla="*/ 2747886 w 3046538"/>
                <a:gd name="connsiteY8" fmla="*/ 318220 h 331361"/>
                <a:gd name="connsiteX9" fmla="*/ 2743791 w 3046538"/>
                <a:gd name="connsiteY9" fmla="*/ 319017 h 331361"/>
                <a:gd name="connsiteX10" fmla="*/ 2743299 w 3046538"/>
                <a:gd name="connsiteY10" fmla="*/ 319349 h 331361"/>
                <a:gd name="connsiteX11" fmla="*/ 2683799 w 3046538"/>
                <a:gd name="connsiteY11" fmla="*/ 331361 h 331361"/>
                <a:gd name="connsiteX12" fmla="*/ 351094 w 3046538"/>
                <a:gd name="connsiteY12" fmla="*/ 331361 h 331361"/>
                <a:gd name="connsiteX13" fmla="*/ 243006 w 3046538"/>
                <a:gd name="connsiteY13" fmla="*/ 286589 h 331361"/>
                <a:gd name="connsiteX14" fmla="*/ 193128 w 3046538"/>
                <a:gd name="connsiteY14" fmla="*/ 241208 h 331361"/>
                <a:gd name="connsiteX15" fmla="*/ 0 w 3046538"/>
                <a:gd name="connsiteY15" fmla="*/ 165680 h 331361"/>
                <a:gd name="connsiteX16" fmla="*/ 193128 w 3046538"/>
                <a:gd name="connsiteY16" fmla="*/ 90152 h 331361"/>
                <a:gd name="connsiteX17" fmla="*/ 243006 w 3046538"/>
                <a:gd name="connsiteY17" fmla="*/ 44772 h 331361"/>
                <a:gd name="connsiteX18" fmla="*/ 351094 w 3046538"/>
                <a:gd name="connsiteY18" fmla="*/ 0 h 331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046538" h="331361">
                  <a:moveTo>
                    <a:pt x="351094" y="0"/>
                  </a:moveTo>
                  <a:lnTo>
                    <a:pt x="2683799" y="0"/>
                  </a:lnTo>
                  <a:cubicBezTo>
                    <a:pt x="2704905" y="0"/>
                    <a:pt x="2725011" y="4278"/>
                    <a:pt x="2743299" y="12013"/>
                  </a:cubicBezTo>
                  <a:lnTo>
                    <a:pt x="2743789" y="12343"/>
                  </a:lnTo>
                  <a:lnTo>
                    <a:pt x="2747886" y="13140"/>
                  </a:lnTo>
                  <a:cubicBezTo>
                    <a:pt x="2767699" y="21175"/>
                    <a:pt x="2786265" y="33227"/>
                    <a:pt x="2802334" y="49296"/>
                  </a:cubicBezTo>
                  <a:cubicBezTo>
                    <a:pt x="2862432" y="109394"/>
                    <a:pt x="2943833" y="148189"/>
                    <a:pt x="3046538" y="165680"/>
                  </a:cubicBezTo>
                  <a:cubicBezTo>
                    <a:pt x="2943833" y="183171"/>
                    <a:pt x="2862432" y="221967"/>
                    <a:pt x="2802334" y="282064"/>
                  </a:cubicBezTo>
                  <a:cubicBezTo>
                    <a:pt x="2786265" y="298133"/>
                    <a:pt x="2767699" y="310186"/>
                    <a:pt x="2747886" y="318220"/>
                  </a:cubicBezTo>
                  <a:lnTo>
                    <a:pt x="2743791" y="319017"/>
                  </a:lnTo>
                  <a:lnTo>
                    <a:pt x="2743299" y="319349"/>
                  </a:lnTo>
                  <a:cubicBezTo>
                    <a:pt x="2725011" y="327084"/>
                    <a:pt x="2704905" y="331361"/>
                    <a:pt x="2683799" y="331361"/>
                  </a:cubicBezTo>
                  <a:lnTo>
                    <a:pt x="351094" y="331361"/>
                  </a:lnTo>
                  <a:cubicBezTo>
                    <a:pt x="308883" y="331361"/>
                    <a:pt x="270668" y="314252"/>
                    <a:pt x="243006" y="286589"/>
                  </a:cubicBezTo>
                  <a:lnTo>
                    <a:pt x="193128" y="241208"/>
                  </a:lnTo>
                  <a:cubicBezTo>
                    <a:pt x="140512" y="204273"/>
                    <a:pt x="76137" y="179097"/>
                    <a:pt x="0" y="165680"/>
                  </a:cubicBezTo>
                  <a:cubicBezTo>
                    <a:pt x="76137" y="152264"/>
                    <a:pt x="140512" y="127088"/>
                    <a:pt x="193128" y="90152"/>
                  </a:cubicBezTo>
                  <a:lnTo>
                    <a:pt x="243006" y="44772"/>
                  </a:lnTo>
                  <a:cubicBezTo>
                    <a:pt x="270668" y="17110"/>
                    <a:pt x="308883" y="0"/>
                    <a:pt x="351094" y="0"/>
                  </a:cubicBezTo>
                  <a:close/>
                </a:path>
              </a:pathLst>
            </a:custGeom>
            <a:solidFill>
              <a:srgbClr val="05ACC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135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Lorem Ipsum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FE26A939-D436-C845-CABD-0114A369A137}"/>
              </a:ext>
            </a:extLst>
          </p:cNvPr>
          <p:cNvGrpSpPr/>
          <p:nvPr/>
        </p:nvGrpSpPr>
        <p:grpSpPr>
          <a:xfrm>
            <a:off x="6025896" y="4466034"/>
            <a:ext cx="2489454" cy="1280716"/>
            <a:chOff x="952760" y="3036178"/>
            <a:chExt cx="3319272" cy="1416285"/>
          </a:xfrm>
        </p:grpSpPr>
        <p:sp>
          <p:nvSpPr>
            <p:cNvPr id="23" name="Rectangle: Rounded Corners 22">
              <a:extLst>
                <a:ext uri="{FF2B5EF4-FFF2-40B4-BE49-F238E27FC236}">
                  <a16:creationId xmlns:a16="http://schemas.microsoft.com/office/drawing/2014/main" id="{CB3E68B7-21D1-609E-7D1B-41495FAD7831}"/>
                </a:ext>
              </a:extLst>
            </p:cNvPr>
            <p:cNvSpPr/>
            <p:nvPr/>
          </p:nvSpPr>
          <p:spPr>
            <a:xfrm>
              <a:off x="952760" y="3201263"/>
              <a:ext cx="3319272" cy="1251200"/>
            </a:xfrm>
            <a:prstGeom prst="roundRect">
              <a:avLst>
                <a:gd name="adj" fmla="val 15145"/>
              </a:avLst>
            </a:prstGeom>
            <a:noFill/>
            <a:ln w="2857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b"/>
            <a:lstStyle/>
            <a:p>
              <a:pPr algn="ctr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</a:t>
              </a:r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82B4BE28-EE5F-B4B2-D07F-F9CAA6B2E7BC}"/>
                </a:ext>
              </a:extLst>
            </p:cNvPr>
            <p:cNvSpPr/>
            <p:nvPr/>
          </p:nvSpPr>
          <p:spPr>
            <a:xfrm>
              <a:off x="1094949" y="3036178"/>
              <a:ext cx="3046538" cy="331361"/>
            </a:xfrm>
            <a:custGeom>
              <a:avLst/>
              <a:gdLst>
                <a:gd name="connsiteX0" fmla="*/ 351094 w 3046538"/>
                <a:gd name="connsiteY0" fmla="*/ 0 h 331361"/>
                <a:gd name="connsiteX1" fmla="*/ 2683799 w 3046538"/>
                <a:gd name="connsiteY1" fmla="*/ 0 h 331361"/>
                <a:gd name="connsiteX2" fmla="*/ 2743299 w 3046538"/>
                <a:gd name="connsiteY2" fmla="*/ 12013 h 331361"/>
                <a:gd name="connsiteX3" fmla="*/ 2743789 w 3046538"/>
                <a:gd name="connsiteY3" fmla="*/ 12343 h 331361"/>
                <a:gd name="connsiteX4" fmla="*/ 2747886 w 3046538"/>
                <a:gd name="connsiteY4" fmla="*/ 13140 h 331361"/>
                <a:gd name="connsiteX5" fmla="*/ 2802334 w 3046538"/>
                <a:gd name="connsiteY5" fmla="*/ 49296 h 331361"/>
                <a:gd name="connsiteX6" fmla="*/ 3046538 w 3046538"/>
                <a:gd name="connsiteY6" fmla="*/ 165680 h 331361"/>
                <a:gd name="connsiteX7" fmla="*/ 2802334 w 3046538"/>
                <a:gd name="connsiteY7" fmla="*/ 282064 h 331361"/>
                <a:gd name="connsiteX8" fmla="*/ 2747886 w 3046538"/>
                <a:gd name="connsiteY8" fmla="*/ 318220 h 331361"/>
                <a:gd name="connsiteX9" fmla="*/ 2743791 w 3046538"/>
                <a:gd name="connsiteY9" fmla="*/ 319017 h 331361"/>
                <a:gd name="connsiteX10" fmla="*/ 2743299 w 3046538"/>
                <a:gd name="connsiteY10" fmla="*/ 319349 h 331361"/>
                <a:gd name="connsiteX11" fmla="*/ 2683799 w 3046538"/>
                <a:gd name="connsiteY11" fmla="*/ 331361 h 331361"/>
                <a:gd name="connsiteX12" fmla="*/ 351094 w 3046538"/>
                <a:gd name="connsiteY12" fmla="*/ 331361 h 331361"/>
                <a:gd name="connsiteX13" fmla="*/ 243006 w 3046538"/>
                <a:gd name="connsiteY13" fmla="*/ 286589 h 331361"/>
                <a:gd name="connsiteX14" fmla="*/ 193128 w 3046538"/>
                <a:gd name="connsiteY14" fmla="*/ 241208 h 331361"/>
                <a:gd name="connsiteX15" fmla="*/ 0 w 3046538"/>
                <a:gd name="connsiteY15" fmla="*/ 165680 h 331361"/>
                <a:gd name="connsiteX16" fmla="*/ 193128 w 3046538"/>
                <a:gd name="connsiteY16" fmla="*/ 90152 h 331361"/>
                <a:gd name="connsiteX17" fmla="*/ 237522 w 3046538"/>
                <a:gd name="connsiteY17" fmla="*/ 52906 h 331361"/>
                <a:gd name="connsiteX18" fmla="*/ 243006 w 3046538"/>
                <a:gd name="connsiteY18" fmla="*/ 44772 h 331361"/>
                <a:gd name="connsiteX19" fmla="*/ 351094 w 3046538"/>
                <a:gd name="connsiteY19" fmla="*/ 0 h 331361"/>
                <a:gd name="connsiteX0" fmla="*/ 351094 w 3046538"/>
                <a:gd name="connsiteY0" fmla="*/ 0 h 331361"/>
                <a:gd name="connsiteX1" fmla="*/ 2683799 w 3046538"/>
                <a:gd name="connsiteY1" fmla="*/ 0 h 331361"/>
                <a:gd name="connsiteX2" fmla="*/ 2743299 w 3046538"/>
                <a:gd name="connsiteY2" fmla="*/ 12013 h 331361"/>
                <a:gd name="connsiteX3" fmla="*/ 2743789 w 3046538"/>
                <a:gd name="connsiteY3" fmla="*/ 12343 h 331361"/>
                <a:gd name="connsiteX4" fmla="*/ 2747886 w 3046538"/>
                <a:gd name="connsiteY4" fmla="*/ 13140 h 331361"/>
                <a:gd name="connsiteX5" fmla="*/ 2802334 w 3046538"/>
                <a:gd name="connsiteY5" fmla="*/ 49296 h 331361"/>
                <a:gd name="connsiteX6" fmla="*/ 3046538 w 3046538"/>
                <a:gd name="connsiteY6" fmla="*/ 165680 h 331361"/>
                <a:gd name="connsiteX7" fmla="*/ 2802334 w 3046538"/>
                <a:gd name="connsiteY7" fmla="*/ 282064 h 331361"/>
                <a:gd name="connsiteX8" fmla="*/ 2747886 w 3046538"/>
                <a:gd name="connsiteY8" fmla="*/ 318220 h 331361"/>
                <a:gd name="connsiteX9" fmla="*/ 2743791 w 3046538"/>
                <a:gd name="connsiteY9" fmla="*/ 319017 h 331361"/>
                <a:gd name="connsiteX10" fmla="*/ 2743299 w 3046538"/>
                <a:gd name="connsiteY10" fmla="*/ 319349 h 331361"/>
                <a:gd name="connsiteX11" fmla="*/ 2683799 w 3046538"/>
                <a:gd name="connsiteY11" fmla="*/ 331361 h 331361"/>
                <a:gd name="connsiteX12" fmla="*/ 351094 w 3046538"/>
                <a:gd name="connsiteY12" fmla="*/ 331361 h 331361"/>
                <a:gd name="connsiteX13" fmla="*/ 243006 w 3046538"/>
                <a:gd name="connsiteY13" fmla="*/ 286589 h 331361"/>
                <a:gd name="connsiteX14" fmla="*/ 193128 w 3046538"/>
                <a:gd name="connsiteY14" fmla="*/ 241208 h 331361"/>
                <a:gd name="connsiteX15" fmla="*/ 0 w 3046538"/>
                <a:gd name="connsiteY15" fmla="*/ 165680 h 331361"/>
                <a:gd name="connsiteX16" fmla="*/ 193128 w 3046538"/>
                <a:gd name="connsiteY16" fmla="*/ 90152 h 331361"/>
                <a:gd name="connsiteX17" fmla="*/ 243006 w 3046538"/>
                <a:gd name="connsiteY17" fmla="*/ 44772 h 331361"/>
                <a:gd name="connsiteX18" fmla="*/ 351094 w 3046538"/>
                <a:gd name="connsiteY18" fmla="*/ 0 h 331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046538" h="331361">
                  <a:moveTo>
                    <a:pt x="351094" y="0"/>
                  </a:moveTo>
                  <a:lnTo>
                    <a:pt x="2683799" y="0"/>
                  </a:lnTo>
                  <a:cubicBezTo>
                    <a:pt x="2704905" y="0"/>
                    <a:pt x="2725011" y="4278"/>
                    <a:pt x="2743299" y="12013"/>
                  </a:cubicBezTo>
                  <a:lnTo>
                    <a:pt x="2743789" y="12343"/>
                  </a:lnTo>
                  <a:lnTo>
                    <a:pt x="2747886" y="13140"/>
                  </a:lnTo>
                  <a:cubicBezTo>
                    <a:pt x="2767699" y="21175"/>
                    <a:pt x="2786265" y="33227"/>
                    <a:pt x="2802334" y="49296"/>
                  </a:cubicBezTo>
                  <a:cubicBezTo>
                    <a:pt x="2862432" y="109394"/>
                    <a:pt x="2943833" y="148189"/>
                    <a:pt x="3046538" y="165680"/>
                  </a:cubicBezTo>
                  <a:cubicBezTo>
                    <a:pt x="2943833" y="183171"/>
                    <a:pt x="2862432" y="221967"/>
                    <a:pt x="2802334" y="282064"/>
                  </a:cubicBezTo>
                  <a:cubicBezTo>
                    <a:pt x="2786265" y="298133"/>
                    <a:pt x="2767699" y="310186"/>
                    <a:pt x="2747886" y="318220"/>
                  </a:cubicBezTo>
                  <a:lnTo>
                    <a:pt x="2743791" y="319017"/>
                  </a:lnTo>
                  <a:lnTo>
                    <a:pt x="2743299" y="319349"/>
                  </a:lnTo>
                  <a:cubicBezTo>
                    <a:pt x="2725011" y="327084"/>
                    <a:pt x="2704905" y="331361"/>
                    <a:pt x="2683799" y="331361"/>
                  </a:cubicBezTo>
                  <a:lnTo>
                    <a:pt x="351094" y="331361"/>
                  </a:lnTo>
                  <a:cubicBezTo>
                    <a:pt x="308883" y="331361"/>
                    <a:pt x="270668" y="314252"/>
                    <a:pt x="243006" y="286589"/>
                  </a:cubicBezTo>
                  <a:lnTo>
                    <a:pt x="193128" y="241208"/>
                  </a:lnTo>
                  <a:cubicBezTo>
                    <a:pt x="140512" y="204273"/>
                    <a:pt x="76137" y="179097"/>
                    <a:pt x="0" y="165680"/>
                  </a:cubicBezTo>
                  <a:cubicBezTo>
                    <a:pt x="76137" y="152264"/>
                    <a:pt x="140512" y="127088"/>
                    <a:pt x="193128" y="90152"/>
                  </a:cubicBezTo>
                  <a:lnTo>
                    <a:pt x="243006" y="44772"/>
                  </a:lnTo>
                  <a:cubicBezTo>
                    <a:pt x="270668" y="17110"/>
                    <a:pt x="308883" y="0"/>
                    <a:pt x="351094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1350" b="1" dirty="0"/>
                <a:t>Lorem Ipsum</a:t>
              </a:r>
            </a:p>
          </p:txBody>
        </p:sp>
      </p:grpSp>
      <p:sp>
        <p:nvSpPr>
          <p:cNvPr id="29" name="TextBox 28">
            <a:extLst>
              <a:ext uri="{FF2B5EF4-FFF2-40B4-BE49-F238E27FC236}">
                <a16:creationId xmlns:a16="http://schemas.microsoft.com/office/drawing/2014/main" id="{25BFA73D-D556-4AFD-C0CA-2CF2195E96EF}"/>
              </a:ext>
            </a:extLst>
          </p:cNvPr>
          <p:cNvSpPr txBox="1"/>
          <p:nvPr/>
        </p:nvSpPr>
        <p:spPr>
          <a:xfrm>
            <a:off x="3327273" y="3236355"/>
            <a:ext cx="2489454" cy="8309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400" b="1" noProof="1"/>
              <a:t>Lorem Ipsum Dolor Sit Amet</a:t>
            </a:r>
          </a:p>
        </p:txBody>
      </p: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Radial Mind Map Textboxes – Slide Template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A1BE92B1-5E08-A84A-4A9B-FAA143EEB019}"/>
              </a:ext>
            </a:extLst>
          </p:cNvPr>
          <p:cNvGrpSpPr/>
          <p:nvPr/>
        </p:nvGrpSpPr>
        <p:grpSpPr>
          <a:xfrm>
            <a:off x="709706" y="2893524"/>
            <a:ext cx="2489454" cy="1516658"/>
            <a:chOff x="952760" y="3036178"/>
            <a:chExt cx="3319272" cy="1416285"/>
          </a:xfrm>
        </p:grpSpPr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id="{0AE64AF3-A356-B452-9D76-706166007B78}"/>
                </a:ext>
              </a:extLst>
            </p:cNvPr>
            <p:cNvSpPr/>
            <p:nvPr/>
          </p:nvSpPr>
          <p:spPr>
            <a:xfrm>
              <a:off x="952760" y="3201263"/>
              <a:ext cx="3319272" cy="1251200"/>
            </a:xfrm>
            <a:prstGeom prst="roundRect">
              <a:avLst>
                <a:gd name="adj" fmla="val 15145"/>
              </a:avLst>
            </a:prstGeom>
            <a:solidFill>
              <a:schemeClr val="bg1"/>
            </a:solidFill>
            <a:ln w="28575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137160" rtlCol="0" anchor="b"/>
            <a:lstStyle/>
            <a:p>
              <a:pPr algn="ctr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CF27F70E-B033-3BF8-52EF-584B2E6DD222}"/>
                </a:ext>
              </a:extLst>
            </p:cNvPr>
            <p:cNvSpPr/>
            <p:nvPr/>
          </p:nvSpPr>
          <p:spPr>
            <a:xfrm>
              <a:off x="1149356" y="3036178"/>
              <a:ext cx="2926080" cy="331361"/>
            </a:xfrm>
            <a:custGeom>
              <a:avLst/>
              <a:gdLst>
                <a:gd name="connsiteX0" fmla="*/ 351094 w 3046538"/>
                <a:gd name="connsiteY0" fmla="*/ 0 h 331361"/>
                <a:gd name="connsiteX1" fmla="*/ 2683799 w 3046538"/>
                <a:gd name="connsiteY1" fmla="*/ 0 h 331361"/>
                <a:gd name="connsiteX2" fmla="*/ 2743299 w 3046538"/>
                <a:gd name="connsiteY2" fmla="*/ 12013 h 331361"/>
                <a:gd name="connsiteX3" fmla="*/ 2743789 w 3046538"/>
                <a:gd name="connsiteY3" fmla="*/ 12343 h 331361"/>
                <a:gd name="connsiteX4" fmla="*/ 2747886 w 3046538"/>
                <a:gd name="connsiteY4" fmla="*/ 13140 h 331361"/>
                <a:gd name="connsiteX5" fmla="*/ 2802334 w 3046538"/>
                <a:gd name="connsiteY5" fmla="*/ 49296 h 331361"/>
                <a:gd name="connsiteX6" fmla="*/ 3046538 w 3046538"/>
                <a:gd name="connsiteY6" fmla="*/ 165680 h 331361"/>
                <a:gd name="connsiteX7" fmla="*/ 2802334 w 3046538"/>
                <a:gd name="connsiteY7" fmla="*/ 282064 h 331361"/>
                <a:gd name="connsiteX8" fmla="*/ 2747886 w 3046538"/>
                <a:gd name="connsiteY8" fmla="*/ 318220 h 331361"/>
                <a:gd name="connsiteX9" fmla="*/ 2743791 w 3046538"/>
                <a:gd name="connsiteY9" fmla="*/ 319017 h 331361"/>
                <a:gd name="connsiteX10" fmla="*/ 2743299 w 3046538"/>
                <a:gd name="connsiteY10" fmla="*/ 319349 h 331361"/>
                <a:gd name="connsiteX11" fmla="*/ 2683799 w 3046538"/>
                <a:gd name="connsiteY11" fmla="*/ 331361 h 331361"/>
                <a:gd name="connsiteX12" fmla="*/ 351094 w 3046538"/>
                <a:gd name="connsiteY12" fmla="*/ 331361 h 331361"/>
                <a:gd name="connsiteX13" fmla="*/ 243006 w 3046538"/>
                <a:gd name="connsiteY13" fmla="*/ 286589 h 331361"/>
                <a:gd name="connsiteX14" fmla="*/ 193128 w 3046538"/>
                <a:gd name="connsiteY14" fmla="*/ 241208 h 331361"/>
                <a:gd name="connsiteX15" fmla="*/ 0 w 3046538"/>
                <a:gd name="connsiteY15" fmla="*/ 165680 h 331361"/>
                <a:gd name="connsiteX16" fmla="*/ 193128 w 3046538"/>
                <a:gd name="connsiteY16" fmla="*/ 90152 h 331361"/>
                <a:gd name="connsiteX17" fmla="*/ 237522 w 3046538"/>
                <a:gd name="connsiteY17" fmla="*/ 52906 h 331361"/>
                <a:gd name="connsiteX18" fmla="*/ 243006 w 3046538"/>
                <a:gd name="connsiteY18" fmla="*/ 44772 h 331361"/>
                <a:gd name="connsiteX19" fmla="*/ 351094 w 3046538"/>
                <a:gd name="connsiteY19" fmla="*/ 0 h 331361"/>
                <a:gd name="connsiteX0" fmla="*/ 351094 w 3046538"/>
                <a:gd name="connsiteY0" fmla="*/ 0 h 331361"/>
                <a:gd name="connsiteX1" fmla="*/ 2683799 w 3046538"/>
                <a:gd name="connsiteY1" fmla="*/ 0 h 331361"/>
                <a:gd name="connsiteX2" fmla="*/ 2743299 w 3046538"/>
                <a:gd name="connsiteY2" fmla="*/ 12013 h 331361"/>
                <a:gd name="connsiteX3" fmla="*/ 2743789 w 3046538"/>
                <a:gd name="connsiteY3" fmla="*/ 12343 h 331361"/>
                <a:gd name="connsiteX4" fmla="*/ 2747886 w 3046538"/>
                <a:gd name="connsiteY4" fmla="*/ 13140 h 331361"/>
                <a:gd name="connsiteX5" fmla="*/ 2802334 w 3046538"/>
                <a:gd name="connsiteY5" fmla="*/ 49296 h 331361"/>
                <a:gd name="connsiteX6" fmla="*/ 3046538 w 3046538"/>
                <a:gd name="connsiteY6" fmla="*/ 165680 h 331361"/>
                <a:gd name="connsiteX7" fmla="*/ 2802334 w 3046538"/>
                <a:gd name="connsiteY7" fmla="*/ 282064 h 331361"/>
                <a:gd name="connsiteX8" fmla="*/ 2747886 w 3046538"/>
                <a:gd name="connsiteY8" fmla="*/ 318220 h 331361"/>
                <a:gd name="connsiteX9" fmla="*/ 2743791 w 3046538"/>
                <a:gd name="connsiteY9" fmla="*/ 319017 h 331361"/>
                <a:gd name="connsiteX10" fmla="*/ 2743299 w 3046538"/>
                <a:gd name="connsiteY10" fmla="*/ 319349 h 331361"/>
                <a:gd name="connsiteX11" fmla="*/ 2683799 w 3046538"/>
                <a:gd name="connsiteY11" fmla="*/ 331361 h 331361"/>
                <a:gd name="connsiteX12" fmla="*/ 351094 w 3046538"/>
                <a:gd name="connsiteY12" fmla="*/ 331361 h 331361"/>
                <a:gd name="connsiteX13" fmla="*/ 243006 w 3046538"/>
                <a:gd name="connsiteY13" fmla="*/ 286589 h 331361"/>
                <a:gd name="connsiteX14" fmla="*/ 193128 w 3046538"/>
                <a:gd name="connsiteY14" fmla="*/ 241208 h 331361"/>
                <a:gd name="connsiteX15" fmla="*/ 0 w 3046538"/>
                <a:gd name="connsiteY15" fmla="*/ 165680 h 331361"/>
                <a:gd name="connsiteX16" fmla="*/ 193128 w 3046538"/>
                <a:gd name="connsiteY16" fmla="*/ 90152 h 331361"/>
                <a:gd name="connsiteX17" fmla="*/ 243006 w 3046538"/>
                <a:gd name="connsiteY17" fmla="*/ 44772 h 331361"/>
                <a:gd name="connsiteX18" fmla="*/ 351094 w 3046538"/>
                <a:gd name="connsiteY18" fmla="*/ 0 h 331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046538" h="331361">
                  <a:moveTo>
                    <a:pt x="351094" y="0"/>
                  </a:moveTo>
                  <a:lnTo>
                    <a:pt x="2683799" y="0"/>
                  </a:lnTo>
                  <a:cubicBezTo>
                    <a:pt x="2704905" y="0"/>
                    <a:pt x="2725011" y="4278"/>
                    <a:pt x="2743299" y="12013"/>
                  </a:cubicBezTo>
                  <a:lnTo>
                    <a:pt x="2743789" y="12343"/>
                  </a:lnTo>
                  <a:lnTo>
                    <a:pt x="2747886" y="13140"/>
                  </a:lnTo>
                  <a:cubicBezTo>
                    <a:pt x="2767699" y="21175"/>
                    <a:pt x="2786265" y="33227"/>
                    <a:pt x="2802334" y="49296"/>
                  </a:cubicBezTo>
                  <a:cubicBezTo>
                    <a:pt x="2862432" y="109394"/>
                    <a:pt x="2943833" y="148189"/>
                    <a:pt x="3046538" y="165680"/>
                  </a:cubicBezTo>
                  <a:cubicBezTo>
                    <a:pt x="2943833" y="183171"/>
                    <a:pt x="2862432" y="221967"/>
                    <a:pt x="2802334" y="282064"/>
                  </a:cubicBezTo>
                  <a:cubicBezTo>
                    <a:pt x="2786265" y="298133"/>
                    <a:pt x="2767699" y="310186"/>
                    <a:pt x="2747886" y="318220"/>
                  </a:cubicBezTo>
                  <a:lnTo>
                    <a:pt x="2743791" y="319017"/>
                  </a:lnTo>
                  <a:lnTo>
                    <a:pt x="2743299" y="319349"/>
                  </a:lnTo>
                  <a:cubicBezTo>
                    <a:pt x="2725011" y="327084"/>
                    <a:pt x="2704905" y="331361"/>
                    <a:pt x="2683799" y="331361"/>
                  </a:cubicBezTo>
                  <a:lnTo>
                    <a:pt x="351094" y="331361"/>
                  </a:lnTo>
                  <a:cubicBezTo>
                    <a:pt x="308883" y="331361"/>
                    <a:pt x="270668" y="314252"/>
                    <a:pt x="243006" y="286589"/>
                  </a:cubicBezTo>
                  <a:lnTo>
                    <a:pt x="193128" y="241208"/>
                  </a:lnTo>
                  <a:cubicBezTo>
                    <a:pt x="140512" y="204273"/>
                    <a:pt x="76137" y="179097"/>
                    <a:pt x="0" y="165680"/>
                  </a:cubicBezTo>
                  <a:cubicBezTo>
                    <a:pt x="76137" y="152264"/>
                    <a:pt x="140512" y="127088"/>
                    <a:pt x="193128" y="90152"/>
                  </a:cubicBezTo>
                  <a:lnTo>
                    <a:pt x="243006" y="44772"/>
                  </a:lnTo>
                  <a:cubicBezTo>
                    <a:pt x="270668" y="17110"/>
                    <a:pt x="308883" y="0"/>
                    <a:pt x="35109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135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573B2B30-8C1A-2980-75F1-2AE08C0B3534}"/>
              </a:ext>
            </a:extLst>
          </p:cNvPr>
          <p:cNvGrpSpPr/>
          <p:nvPr/>
        </p:nvGrpSpPr>
        <p:grpSpPr>
          <a:xfrm>
            <a:off x="3327273" y="1376866"/>
            <a:ext cx="2489454" cy="1516658"/>
            <a:chOff x="952760" y="3036178"/>
            <a:chExt cx="3319272" cy="1416285"/>
          </a:xfrm>
        </p:grpSpPr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D0A3A44E-BE73-89D3-2331-7D0405B7F792}"/>
                </a:ext>
              </a:extLst>
            </p:cNvPr>
            <p:cNvSpPr/>
            <p:nvPr/>
          </p:nvSpPr>
          <p:spPr>
            <a:xfrm>
              <a:off x="952760" y="3201263"/>
              <a:ext cx="3319272" cy="1251200"/>
            </a:xfrm>
            <a:prstGeom prst="roundRect">
              <a:avLst>
                <a:gd name="adj" fmla="val 15145"/>
              </a:avLst>
            </a:prstGeom>
            <a:solidFill>
              <a:schemeClr val="bg1"/>
            </a:solidFill>
            <a:ln w="28575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137160" rtlCol="0" anchor="b"/>
            <a:lstStyle/>
            <a:p>
              <a:pPr algn="ctr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6D16E4DB-D598-0CCE-05C3-9343D8F196A2}"/>
                </a:ext>
              </a:extLst>
            </p:cNvPr>
            <p:cNvSpPr/>
            <p:nvPr/>
          </p:nvSpPr>
          <p:spPr>
            <a:xfrm>
              <a:off x="1149356" y="3036178"/>
              <a:ext cx="2926080" cy="331361"/>
            </a:xfrm>
            <a:custGeom>
              <a:avLst/>
              <a:gdLst>
                <a:gd name="connsiteX0" fmla="*/ 351094 w 3046538"/>
                <a:gd name="connsiteY0" fmla="*/ 0 h 331361"/>
                <a:gd name="connsiteX1" fmla="*/ 2683799 w 3046538"/>
                <a:gd name="connsiteY1" fmla="*/ 0 h 331361"/>
                <a:gd name="connsiteX2" fmla="*/ 2743299 w 3046538"/>
                <a:gd name="connsiteY2" fmla="*/ 12013 h 331361"/>
                <a:gd name="connsiteX3" fmla="*/ 2743789 w 3046538"/>
                <a:gd name="connsiteY3" fmla="*/ 12343 h 331361"/>
                <a:gd name="connsiteX4" fmla="*/ 2747886 w 3046538"/>
                <a:gd name="connsiteY4" fmla="*/ 13140 h 331361"/>
                <a:gd name="connsiteX5" fmla="*/ 2802334 w 3046538"/>
                <a:gd name="connsiteY5" fmla="*/ 49296 h 331361"/>
                <a:gd name="connsiteX6" fmla="*/ 3046538 w 3046538"/>
                <a:gd name="connsiteY6" fmla="*/ 165680 h 331361"/>
                <a:gd name="connsiteX7" fmla="*/ 2802334 w 3046538"/>
                <a:gd name="connsiteY7" fmla="*/ 282064 h 331361"/>
                <a:gd name="connsiteX8" fmla="*/ 2747886 w 3046538"/>
                <a:gd name="connsiteY8" fmla="*/ 318220 h 331361"/>
                <a:gd name="connsiteX9" fmla="*/ 2743791 w 3046538"/>
                <a:gd name="connsiteY9" fmla="*/ 319017 h 331361"/>
                <a:gd name="connsiteX10" fmla="*/ 2743299 w 3046538"/>
                <a:gd name="connsiteY10" fmla="*/ 319349 h 331361"/>
                <a:gd name="connsiteX11" fmla="*/ 2683799 w 3046538"/>
                <a:gd name="connsiteY11" fmla="*/ 331361 h 331361"/>
                <a:gd name="connsiteX12" fmla="*/ 351094 w 3046538"/>
                <a:gd name="connsiteY12" fmla="*/ 331361 h 331361"/>
                <a:gd name="connsiteX13" fmla="*/ 243006 w 3046538"/>
                <a:gd name="connsiteY13" fmla="*/ 286589 h 331361"/>
                <a:gd name="connsiteX14" fmla="*/ 193128 w 3046538"/>
                <a:gd name="connsiteY14" fmla="*/ 241208 h 331361"/>
                <a:gd name="connsiteX15" fmla="*/ 0 w 3046538"/>
                <a:gd name="connsiteY15" fmla="*/ 165680 h 331361"/>
                <a:gd name="connsiteX16" fmla="*/ 193128 w 3046538"/>
                <a:gd name="connsiteY16" fmla="*/ 90152 h 331361"/>
                <a:gd name="connsiteX17" fmla="*/ 237522 w 3046538"/>
                <a:gd name="connsiteY17" fmla="*/ 52906 h 331361"/>
                <a:gd name="connsiteX18" fmla="*/ 243006 w 3046538"/>
                <a:gd name="connsiteY18" fmla="*/ 44772 h 331361"/>
                <a:gd name="connsiteX19" fmla="*/ 351094 w 3046538"/>
                <a:gd name="connsiteY19" fmla="*/ 0 h 331361"/>
                <a:gd name="connsiteX0" fmla="*/ 351094 w 3046538"/>
                <a:gd name="connsiteY0" fmla="*/ 0 h 331361"/>
                <a:gd name="connsiteX1" fmla="*/ 2683799 w 3046538"/>
                <a:gd name="connsiteY1" fmla="*/ 0 h 331361"/>
                <a:gd name="connsiteX2" fmla="*/ 2743299 w 3046538"/>
                <a:gd name="connsiteY2" fmla="*/ 12013 h 331361"/>
                <a:gd name="connsiteX3" fmla="*/ 2743789 w 3046538"/>
                <a:gd name="connsiteY3" fmla="*/ 12343 h 331361"/>
                <a:gd name="connsiteX4" fmla="*/ 2747886 w 3046538"/>
                <a:gd name="connsiteY4" fmla="*/ 13140 h 331361"/>
                <a:gd name="connsiteX5" fmla="*/ 2802334 w 3046538"/>
                <a:gd name="connsiteY5" fmla="*/ 49296 h 331361"/>
                <a:gd name="connsiteX6" fmla="*/ 3046538 w 3046538"/>
                <a:gd name="connsiteY6" fmla="*/ 165680 h 331361"/>
                <a:gd name="connsiteX7" fmla="*/ 2802334 w 3046538"/>
                <a:gd name="connsiteY7" fmla="*/ 282064 h 331361"/>
                <a:gd name="connsiteX8" fmla="*/ 2747886 w 3046538"/>
                <a:gd name="connsiteY8" fmla="*/ 318220 h 331361"/>
                <a:gd name="connsiteX9" fmla="*/ 2743791 w 3046538"/>
                <a:gd name="connsiteY9" fmla="*/ 319017 h 331361"/>
                <a:gd name="connsiteX10" fmla="*/ 2743299 w 3046538"/>
                <a:gd name="connsiteY10" fmla="*/ 319349 h 331361"/>
                <a:gd name="connsiteX11" fmla="*/ 2683799 w 3046538"/>
                <a:gd name="connsiteY11" fmla="*/ 331361 h 331361"/>
                <a:gd name="connsiteX12" fmla="*/ 351094 w 3046538"/>
                <a:gd name="connsiteY12" fmla="*/ 331361 h 331361"/>
                <a:gd name="connsiteX13" fmla="*/ 243006 w 3046538"/>
                <a:gd name="connsiteY13" fmla="*/ 286589 h 331361"/>
                <a:gd name="connsiteX14" fmla="*/ 193128 w 3046538"/>
                <a:gd name="connsiteY14" fmla="*/ 241208 h 331361"/>
                <a:gd name="connsiteX15" fmla="*/ 0 w 3046538"/>
                <a:gd name="connsiteY15" fmla="*/ 165680 h 331361"/>
                <a:gd name="connsiteX16" fmla="*/ 193128 w 3046538"/>
                <a:gd name="connsiteY16" fmla="*/ 90152 h 331361"/>
                <a:gd name="connsiteX17" fmla="*/ 243006 w 3046538"/>
                <a:gd name="connsiteY17" fmla="*/ 44772 h 331361"/>
                <a:gd name="connsiteX18" fmla="*/ 351094 w 3046538"/>
                <a:gd name="connsiteY18" fmla="*/ 0 h 331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046538" h="331361">
                  <a:moveTo>
                    <a:pt x="351094" y="0"/>
                  </a:moveTo>
                  <a:lnTo>
                    <a:pt x="2683799" y="0"/>
                  </a:lnTo>
                  <a:cubicBezTo>
                    <a:pt x="2704905" y="0"/>
                    <a:pt x="2725011" y="4278"/>
                    <a:pt x="2743299" y="12013"/>
                  </a:cubicBezTo>
                  <a:lnTo>
                    <a:pt x="2743789" y="12343"/>
                  </a:lnTo>
                  <a:lnTo>
                    <a:pt x="2747886" y="13140"/>
                  </a:lnTo>
                  <a:cubicBezTo>
                    <a:pt x="2767699" y="21175"/>
                    <a:pt x="2786265" y="33227"/>
                    <a:pt x="2802334" y="49296"/>
                  </a:cubicBezTo>
                  <a:cubicBezTo>
                    <a:pt x="2862432" y="109394"/>
                    <a:pt x="2943833" y="148189"/>
                    <a:pt x="3046538" y="165680"/>
                  </a:cubicBezTo>
                  <a:cubicBezTo>
                    <a:pt x="2943833" y="183171"/>
                    <a:pt x="2862432" y="221967"/>
                    <a:pt x="2802334" y="282064"/>
                  </a:cubicBezTo>
                  <a:cubicBezTo>
                    <a:pt x="2786265" y="298133"/>
                    <a:pt x="2767699" y="310186"/>
                    <a:pt x="2747886" y="318220"/>
                  </a:cubicBezTo>
                  <a:lnTo>
                    <a:pt x="2743791" y="319017"/>
                  </a:lnTo>
                  <a:lnTo>
                    <a:pt x="2743299" y="319349"/>
                  </a:lnTo>
                  <a:cubicBezTo>
                    <a:pt x="2725011" y="327084"/>
                    <a:pt x="2704905" y="331361"/>
                    <a:pt x="2683799" y="331361"/>
                  </a:cubicBezTo>
                  <a:lnTo>
                    <a:pt x="351094" y="331361"/>
                  </a:lnTo>
                  <a:cubicBezTo>
                    <a:pt x="308883" y="331361"/>
                    <a:pt x="270668" y="314252"/>
                    <a:pt x="243006" y="286589"/>
                  </a:cubicBezTo>
                  <a:lnTo>
                    <a:pt x="193128" y="241208"/>
                  </a:lnTo>
                  <a:cubicBezTo>
                    <a:pt x="140512" y="204273"/>
                    <a:pt x="76137" y="179097"/>
                    <a:pt x="0" y="165680"/>
                  </a:cubicBezTo>
                  <a:cubicBezTo>
                    <a:pt x="76137" y="152264"/>
                    <a:pt x="140512" y="127088"/>
                    <a:pt x="193128" y="90152"/>
                  </a:cubicBezTo>
                  <a:lnTo>
                    <a:pt x="243006" y="44772"/>
                  </a:lnTo>
                  <a:cubicBezTo>
                    <a:pt x="270668" y="17110"/>
                    <a:pt x="308883" y="0"/>
                    <a:pt x="35109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135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A7FE0534-B03D-6328-71BA-691FEA88DC00}"/>
              </a:ext>
            </a:extLst>
          </p:cNvPr>
          <p:cNvGrpSpPr/>
          <p:nvPr/>
        </p:nvGrpSpPr>
        <p:grpSpPr>
          <a:xfrm>
            <a:off x="3327273" y="4410182"/>
            <a:ext cx="2489454" cy="1516658"/>
            <a:chOff x="952760" y="3036178"/>
            <a:chExt cx="3319272" cy="1416285"/>
          </a:xfrm>
        </p:grpSpPr>
        <p:sp>
          <p:nvSpPr>
            <p:cNvPr id="17" name="Rectangle: Rounded Corners 16">
              <a:extLst>
                <a:ext uri="{FF2B5EF4-FFF2-40B4-BE49-F238E27FC236}">
                  <a16:creationId xmlns:a16="http://schemas.microsoft.com/office/drawing/2014/main" id="{97169847-7583-3096-1258-74FF3CD02999}"/>
                </a:ext>
              </a:extLst>
            </p:cNvPr>
            <p:cNvSpPr/>
            <p:nvPr/>
          </p:nvSpPr>
          <p:spPr>
            <a:xfrm>
              <a:off x="952760" y="3201263"/>
              <a:ext cx="3319272" cy="1251200"/>
            </a:xfrm>
            <a:prstGeom prst="roundRect">
              <a:avLst>
                <a:gd name="adj" fmla="val 15145"/>
              </a:avLst>
            </a:prstGeom>
            <a:solidFill>
              <a:schemeClr val="bg1"/>
            </a:solidFill>
            <a:ln w="28575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137160" rtlCol="0" anchor="b"/>
            <a:lstStyle/>
            <a:p>
              <a:pPr algn="ctr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3F323D93-993D-2DE0-632C-76F7B1DD4591}"/>
                </a:ext>
              </a:extLst>
            </p:cNvPr>
            <p:cNvSpPr/>
            <p:nvPr/>
          </p:nvSpPr>
          <p:spPr>
            <a:xfrm>
              <a:off x="1149356" y="3036178"/>
              <a:ext cx="2926080" cy="331361"/>
            </a:xfrm>
            <a:custGeom>
              <a:avLst/>
              <a:gdLst>
                <a:gd name="connsiteX0" fmla="*/ 351094 w 3046538"/>
                <a:gd name="connsiteY0" fmla="*/ 0 h 331361"/>
                <a:gd name="connsiteX1" fmla="*/ 2683799 w 3046538"/>
                <a:gd name="connsiteY1" fmla="*/ 0 h 331361"/>
                <a:gd name="connsiteX2" fmla="*/ 2743299 w 3046538"/>
                <a:gd name="connsiteY2" fmla="*/ 12013 h 331361"/>
                <a:gd name="connsiteX3" fmla="*/ 2743789 w 3046538"/>
                <a:gd name="connsiteY3" fmla="*/ 12343 h 331361"/>
                <a:gd name="connsiteX4" fmla="*/ 2747886 w 3046538"/>
                <a:gd name="connsiteY4" fmla="*/ 13140 h 331361"/>
                <a:gd name="connsiteX5" fmla="*/ 2802334 w 3046538"/>
                <a:gd name="connsiteY5" fmla="*/ 49296 h 331361"/>
                <a:gd name="connsiteX6" fmla="*/ 3046538 w 3046538"/>
                <a:gd name="connsiteY6" fmla="*/ 165680 h 331361"/>
                <a:gd name="connsiteX7" fmla="*/ 2802334 w 3046538"/>
                <a:gd name="connsiteY7" fmla="*/ 282064 h 331361"/>
                <a:gd name="connsiteX8" fmla="*/ 2747886 w 3046538"/>
                <a:gd name="connsiteY8" fmla="*/ 318220 h 331361"/>
                <a:gd name="connsiteX9" fmla="*/ 2743791 w 3046538"/>
                <a:gd name="connsiteY9" fmla="*/ 319017 h 331361"/>
                <a:gd name="connsiteX10" fmla="*/ 2743299 w 3046538"/>
                <a:gd name="connsiteY10" fmla="*/ 319349 h 331361"/>
                <a:gd name="connsiteX11" fmla="*/ 2683799 w 3046538"/>
                <a:gd name="connsiteY11" fmla="*/ 331361 h 331361"/>
                <a:gd name="connsiteX12" fmla="*/ 351094 w 3046538"/>
                <a:gd name="connsiteY12" fmla="*/ 331361 h 331361"/>
                <a:gd name="connsiteX13" fmla="*/ 243006 w 3046538"/>
                <a:gd name="connsiteY13" fmla="*/ 286589 h 331361"/>
                <a:gd name="connsiteX14" fmla="*/ 193128 w 3046538"/>
                <a:gd name="connsiteY14" fmla="*/ 241208 h 331361"/>
                <a:gd name="connsiteX15" fmla="*/ 0 w 3046538"/>
                <a:gd name="connsiteY15" fmla="*/ 165680 h 331361"/>
                <a:gd name="connsiteX16" fmla="*/ 193128 w 3046538"/>
                <a:gd name="connsiteY16" fmla="*/ 90152 h 331361"/>
                <a:gd name="connsiteX17" fmla="*/ 237522 w 3046538"/>
                <a:gd name="connsiteY17" fmla="*/ 52906 h 331361"/>
                <a:gd name="connsiteX18" fmla="*/ 243006 w 3046538"/>
                <a:gd name="connsiteY18" fmla="*/ 44772 h 331361"/>
                <a:gd name="connsiteX19" fmla="*/ 351094 w 3046538"/>
                <a:gd name="connsiteY19" fmla="*/ 0 h 331361"/>
                <a:gd name="connsiteX0" fmla="*/ 351094 w 3046538"/>
                <a:gd name="connsiteY0" fmla="*/ 0 h 331361"/>
                <a:gd name="connsiteX1" fmla="*/ 2683799 w 3046538"/>
                <a:gd name="connsiteY1" fmla="*/ 0 h 331361"/>
                <a:gd name="connsiteX2" fmla="*/ 2743299 w 3046538"/>
                <a:gd name="connsiteY2" fmla="*/ 12013 h 331361"/>
                <a:gd name="connsiteX3" fmla="*/ 2743789 w 3046538"/>
                <a:gd name="connsiteY3" fmla="*/ 12343 h 331361"/>
                <a:gd name="connsiteX4" fmla="*/ 2747886 w 3046538"/>
                <a:gd name="connsiteY4" fmla="*/ 13140 h 331361"/>
                <a:gd name="connsiteX5" fmla="*/ 2802334 w 3046538"/>
                <a:gd name="connsiteY5" fmla="*/ 49296 h 331361"/>
                <a:gd name="connsiteX6" fmla="*/ 3046538 w 3046538"/>
                <a:gd name="connsiteY6" fmla="*/ 165680 h 331361"/>
                <a:gd name="connsiteX7" fmla="*/ 2802334 w 3046538"/>
                <a:gd name="connsiteY7" fmla="*/ 282064 h 331361"/>
                <a:gd name="connsiteX8" fmla="*/ 2747886 w 3046538"/>
                <a:gd name="connsiteY8" fmla="*/ 318220 h 331361"/>
                <a:gd name="connsiteX9" fmla="*/ 2743791 w 3046538"/>
                <a:gd name="connsiteY9" fmla="*/ 319017 h 331361"/>
                <a:gd name="connsiteX10" fmla="*/ 2743299 w 3046538"/>
                <a:gd name="connsiteY10" fmla="*/ 319349 h 331361"/>
                <a:gd name="connsiteX11" fmla="*/ 2683799 w 3046538"/>
                <a:gd name="connsiteY11" fmla="*/ 331361 h 331361"/>
                <a:gd name="connsiteX12" fmla="*/ 351094 w 3046538"/>
                <a:gd name="connsiteY12" fmla="*/ 331361 h 331361"/>
                <a:gd name="connsiteX13" fmla="*/ 243006 w 3046538"/>
                <a:gd name="connsiteY13" fmla="*/ 286589 h 331361"/>
                <a:gd name="connsiteX14" fmla="*/ 193128 w 3046538"/>
                <a:gd name="connsiteY14" fmla="*/ 241208 h 331361"/>
                <a:gd name="connsiteX15" fmla="*/ 0 w 3046538"/>
                <a:gd name="connsiteY15" fmla="*/ 165680 h 331361"/>
                <a:gd name="connsiteX16" fmla="*/ 193128 w 3046538"/>
                <a:gd name="connsiteY16" fmla="*/ 90152 h 331361"/>
                <a:gd name="connsiteX17" fmla="*/ 243006 w 3046538"/>
                <a:gd name="connsiteY17" fmla="*/ 44772 h 331361"/>
                <a:gd name="connsiteX18" fmla="*/ 351094 w 3046538"/>
                <a:gd name="connsiteY18" fmla="*/ 0 h 331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046538" h="331361">
                  <a:moveTo>
                    <a:pt x="351094" y="0"/>
                  </a:moveTo>
                  <a:lnTo>
                    <a:pt x="2683799" y="0"/>
                  </a:lnTo>
                  <a:cubicBezTo>
                    <a:pt x="2704905" y="0"/>
                    <a:pt x="2725011" y="4278"/>
                    <a:pt x="2743299" y="12013"/>
                  </a:cubicBezTo>
                  <a:lnTo>
                    <a:pt x="2743789" y="12343"/>
                  </a:lnTo>
                  <a:lnTo>
                    <a:pt x="2747886" y="13140"/>
                  </a:lnTo>
                  <a:cubicBezTo>
                    <a:pt x="2767699" y="21175"/>
                    <a:pt x="2786265" y="33227"/>
                    <a:pt x="2802334" y="49296"/>
                  </a:cubicBezTo>
                  <a:cubicBezTo>
                    <a:pt x="2862432" y="109394"/>
                    <a:pt x="2943833" y="148189"/>
                    <a:pt x="3046538" y="165680"/>
                  </a:cubicBezTo>
                  <a:cubicBezTo>
                    <a:pt x="2943833" y="183171"/>
                    <a:pt x="2862432" y="221967"/>
                    <a:pt x="2802334" y="282064"/>
                  </a:cubicBezTo>
                  <a:cubicBezTo>
                    <a:pt x="2786265" y="298133"/>
                    <a:pt x="2767699" y="310186"/>
                    <a:pt x="2747886" y="318220"/>
                  </a:cubicBezTo>
                  <a:lnTo>
                    <a:pt x="2743791" y="319017"/>
                  </a:lnTo>
                  <a:lnTo>
                    <a:pt x="2743299" y="319349"/>
                  </a:lnTo>
                  <a:cubicBezTo>
                    <a:pt x="2725011" y="327084"/>
                    <a:pt x="2704905" y="331361"/>
                    <a:pt x="2683799" y="331361"/>
                  </a:cubicBezTo>
                  <a:lnTo>
                    <a:pt x="351094" y="331361"/>
                  </a:lnTo>
                  <a:cubicBezTo>
                    <a:pt x="308883" y="331361"/>
                    <a:pt x="270668" y="314252"/>
                    <a:pt x="243006" y="286589"/>
                  </a:cubicBezTo>
                  <a:lnTo>
                    <a:pt x="193128" y="241208"/>
                  </a:lnTo>
                  <a:cubicBezTo>
                    <a:pt x="140512" y="204273"/>
                    <a:pt x="76137" y="179097"/>
                    <a:pt x="0" y="165680"/>
                  </a:cubicBezTo>
                  <a:cubicBezTo>
                    <a:pt x="76137" y="152264"/>
                    <a:pt x="140512" y="127088"/>
                    <a:pt x="193128" y="90152"/>
                  </a:cubicBezTo>
                  <a:lnTo>
                    <a:pt x="243006" y="44772"/>
                  </a:lnTo>
                  <a:cubicBezTo>
                    <a:pt x="270668" y="17110"/>
                    <a:pt x="308883" y="0"/>
                    <a:pt x="35109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1350" b="1" dirty="0"/>
                <a:t>Lorem Ipsum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5D3EDD74-CEB4-97C6-6274-ACDA9CC470D4}"/>
              </a:ext>
            </a:extLst>
          </p:cNvPr>
          <p:cNvGrpSpPr/>
          <p:nvPr/>
        </p:nvGrpSpPr>
        <p:grpSpPr>
          <a:xfrm>
            <a:off x="6025896" y="2893524"/>
            <a:ext cx="2489454" cy="1516658"/>
            <a:chOff x="952760" y="3036178"/>
            <a:chExt cx="3319272" cy="1416285"/>
          </a:xfrm>
        </p:grpSpPr>
        <p:sp>
          <p:nvSpPr>
            <p:cNvPr id="25" name="Rectangle: Rounded Corners 24">
              <a:extLst>
                <a:ext uri="{FF2B5EF4-FFF2-40B4-BE49-F238E27FC236}">
                  <a16:creationId xmlns:a16="http://schemas.microsoft.com/office/drawing/2014/main" id="{7EF68CED-A94E-B2C7-8448-C54853BF206F}"/>
                </a:ext>
              </a:extLst>
            </p:cNvPr>
            <p:cNvSpPr/>
            <p:nvPr/>
          </p:nvSpPr>
          <p:spPr>
            <a:xfrm>
              <a:off x="952760" y="3201263"/>
              <a:ext cx="3319272" cy="1251200"/>
            </a:xfrm>
            <a:prstGeom prst="roundRect">
              <a:avLst>
                <a:gd name="adj" fmla="val 15145"/>
              </a:avLst>
            </a:prstGeom>
            <a:solidFill>
              <a:schemeClr val="bg1"/>
            </a:solidFill>
            <a:ln w="28575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137160" rtlCol="0" anchor="b"/>
            <a:lstStyle/>
            <a:p>
              <a:pPr algn="ctr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9D25D18B-8A1E-9CF1-94CC-5A9758844FFC}"/>
                </a:ext>
              </a:extLst>
            </p:cNvPr>
            <p:cNvSpPr/>
            <p:nvPr/>
          </p:nvSpPr>
          <p:spPr>
            <a:xfrm>
              <a:off x="1149356" y="3036178"/>
              <a:ext cx="2926080" cy="331361"/>
            </a:xfrm>
            <a:custGeom>
              <a:avLst/>
              <a:gdLst>
                <a:gd name="connsiteX0" fmla="*/ 351094 w 3046538"/>
                <a:gd name="connsiteY0" fmla="*/ 0 h 331361"/>
                <a:gd name="connsiteX1" fmla="*/ 2683799 w 3046538"/>
                <a:gd name="connsiteY1" fmla="*/ 0 h 331361"/>
                <a:gd name="connsiteX2" fmla="*/ 2743299 w 3046538"/>
                <a:gd name="connsiteY2" fmla="*/ 12013 h 331361"/>
                <a:gd name="connsiteX3" fmla="*/ 2743789 w 3046538"/>
                <a:gd name="connsiteY3" fmla="*/ 12343 h 331361"/>
                <a:gd name="connsiteX4" fmla="*/ 2747886 w 3046538"/>
                <a:gd name="connsiteY4" fmla="*/ 13140 h 331361"/>
                <a:gd name="connsiteX5" fmla="*/ 2802334 w 3046538"/>
                <a:gd name="connsiteY5" fmla="*/ 49296 h 331361"/>
                <a:gd name="connsiteX6" fmla="*/ 3046538 w 3046538"/>
                <a:gd name="connsiteY6" fmla="*/ 165680 h 331361"/>
                <a:gd name="connsiteX7" fmla="*/ 2802334 w 3046538"/>
                <a:gd name="connsiteY7" fmla="*/ 282064 h 331361"/>
                <a:gd name="connsiteX8" fmla="*/ 2747886 w 3046538"/>
                <a:gd name="connsiteY8" fmla="*/ 318220 h 331361"/>
                <a:gd name="connsiteX9" fmla="*/ 2743791 w 3046538"/>
                <a:gd name="connsiteY9" fmla="*/ 319017 h 331361"/>
                <a:gd name="connsiteX10" fmla="*/ 2743299 w 3046538"/>
                <a:gd name="connsiteY10" fmla="*/ 319349 h 331361"/>
                <a:gd name="connsiteX11" fmla="*/ 2683799 w 3046538"/>
                <a:gd name="connsiteY11" fmla="*/ 331361 h 331361"/>
                <a:gd name="connsiteX12" fmla="*/ 351094 w 3046538"/>
                <a:gd name="connsiteY12" fmla="*/ 331361 h 331361"/>
                <a:gd name="connsiteX13" fmla="*/ 243006 w 3046538"/>
                <a:gd name="connsiteY13" fmla="*/ 286589 h 331361"/>
                <a:gd name="connsiteX14" fmla="*/ 193128 w 3046538"/>
                <a:gd name="connsiteY14" fmla="*/ 241208 h 331361"/>
                <a:gd name="connsiteX15" fmla="*/ 0 w 3046538"/>
                <a:gd name="connsiteY15" fmla="*/ 165680 h 331361"/>
                <a:gd name="connsiteX16" fmla="*/ 193128 w 3046538"/>
                <a:gd name="connsiteY16" fmla="*/ 90152 h 331361"/>
                <a:gd name="connsiteX17" fmla="*/ 237522 w 3046538"/>
                <a:gd name="connsiteY17" fmla="*/ 52906 h 331361"/>
                <a:gd name="connsiteX18" fmla="*/ 243006 w 3046538"/>
                <a:gd name="connsiteY18" fmla="*/ 44772 h 331361"/>
                <a:gd name="connsiteX19" fmla="*/ 351094 w 3046538"/>
                <a:gd name="connsiteY19" fmla="*/ 0 h 331361"/>
                <a:gd name="connsiteX0" fmla="*/ 351094 w 3046538"/>
                <a:gd name="connsiteY0" fmla="*/ 0 h 331361"/>
                <a:gd name="connsiteX1" fmla="*/ 2683799 w 3046538"/>
                <a:gd name="connsiteY1" fmla="*/ 0 h 331361"/>
                <a:gd name="connsiteX2" fmla="*/ 2743299 w 3046538"/>
                <a:gd name="connsiteY2" fmla="*/ 12013 h 331361"/>
                <a:gd name="connsiteX3" fmla="*/ 2743789 w 3046538"/>
                <a:gd name="connsiteY3" fmla="*/ 12343 h 331361"/>
                <a:gd name="connsiteX4" fmla="*/ 2747886 w 3046538"/>
                <a:gd name="connsiteY4" fmla="*/ 13140 h 331361"/>
                <a:gd name="connsiteX5" fmla="*/ 2802334 w 3046538"/>
                <a:gd name="connsiteY5" fmla="*/ 49296 h 331361"/>
                <a:gd name="connsiteX6" fmla="*/ 3046538 w 3046538"/>
                <a:gd name="connsiteY6" fmla="*/ 165680 h 331361"/>
                <a:gd name="connsiteX7" fmla="*/ 2802334 w 3046538"/>
                <a:gd name="connsiteY7" fmla="*/ 282064 h 331361"/>
                <a:gd name="connsiteX8" fmla="*/ 2747886 w 3046538"/>
                <a:gd name="connsiteY8" fmla="*/ 318220 h 331361"/>
                <a:gd name="connsiteX9" fmla="*/ 2743791 w 3046538"/>
                <a:gd name="connsiteY9" fmla="*/ 319017 h 331361"/>
                <a:gd name="connsiteX10" fmla="*/ 2743299 w 3046538"/>
                <a:gd name="connsiteY10" fmla="*/ 319349 h 331361"/>
                <a:gd name="connsiteX11" fmla="*/ 2683799 w 3046538"/>
                <a:gd name="connsiteY11" fmla="*/ 331361 h 331361"/>
                <a:gd name="connsiteX12" fmla="*/ 351094 w 3046538"/>
                <a:gd name="connsiteY12" fmla="*/ 331361 h 331361"/>
                <a:gd name="connsiteX13" fmla="*/ 243006 w 3046538"/>
                <a:gd name="connsiteY13" fmla="*/ 286589 h 331361"/>
                <a:gd name="connsiteX14" fmla="*/ 193128 w 3046538"/>
                <a:gd name="connsiteY14" fmla="*/ 241208 h 331361"/>
                <a:gd name="connsiteX15" fmla="*/ 0 w 3046538"/>
                <a:gd name="connsiteY15" fmla="*/ 165680 h 331361"/>
                <a:gd name="connsiteX16" fmla="*/ 193128 w 3046538"/>
                <a:gd name="connsiteY16" fmla="*/ 90152 h 331361"/>
                <a:gd name="connsiteX17" fmla="*/ 243006 w 3046538"/>
                <a:gd name="connsiteY17" fmla="*/ 44772 h 331361"/>
                <a:gd name="connsiteX18" fmla="*/ 351094 w 3046538"/>
                <a:gd name="connsiteY18" fmla="*/ 0 h 331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046538" h="331361">
                  <a:moveTo>
                    <a:pt x="351094" y="0"/>
                  </a:moveTo>
                  <a:lnTo>
                    <a:pt x="2683799" y="0"/>
                  </a:lnTo>
                  <a:cubicBezTo>
                    <a:pt x="2704905" y="0"/>
                    <a:pt x="2725011" y="4278"/>
                    <a:pt x="2743299" y="12013"/>
                  </a:cubicBezTo>
                  <a:lnTo>
                    <a:pt x="2743789" y="12343"/>
                  </a:lnTo>
                  <a:lnTo>
                    <a:pt x="2747886" y="13140"/>
                  </a:lnTo>
                  <a:cubicBezTo>
                    <a:pt x="2767699" y="21175"/>
                    <a:pt x="2786265" y="33227"/>
                    <a:pt x="2802334" y="49296"/>
                  </a:cubicBezTo>
                  <a:cubicBezTo>
                    <a:pt x="2862432" y="109394"/>
                    <a:pt x="2943833" y="148189"/>
                    <a:pt x="3046538" y="165680"/>
                  </a:cubicBezTo>
                  <a:cubicBezTo>
                    <a:pt x="2943833" y="183171"/>
                    <a:pt x="2862432" y="221967"/>
                    <a:pt x="2802334" y="282064"/>
                  </a:cubicBezTo>
                  <a:cubicBezTo>
                    <a:pt x="2786265" y="298133"/>
                    <a:pt x="2767699" y="310186"/>
                    <a:pt x="2747886" y="318220"/>
                  </a:cubicBezTo>
                  <a:lnTo>
                    <a:pt x="2743791" y="319017"/>
                  </a:lnTo>
                  <a:lnTo>
                    <a:pt x="2743299" y="319349"/>
                  </a:lnTo>
                  <a:cubicBezTo>
                    <a:pt x="2725011" y="327084"/>
                    <a:pt x="2704905" y="331361"/>
                    <a:pt x="2683799" y="331361"/>
                  </a:cubicBezTo>
                  <a:lnTo>
                    <a:pt x="351094" y="331361"/>
                  </a:lnTo>
                  <a:cubicBezTo>
                    <a:pt x="308883" y="331361"/>
                    <a:pt x="270668" y="314252"/>
                    <a:pt x="243006" y="286589"/>
                  </a:cubicBezTo>
                  <a:lnTo>
                    <a:pt x="193128" y="241208"/>
                  </a:lnTo>
                  <a:cubicBezTo>
                    <a:pt x="140512" y="204273"/>
                    <a:pt x="76137" y="179097"/>
                    <a:pt x="0" y="165680"/>
                  </a:cubicBezTo>
                  <a:cubicBezTo>
                    <a:pt x="76137" y="152264"/>
                    <a:pt x="140512" y="127088"/>
                    <a:pt x="193128" y="90152"/>
                  </a:cubicBezTo>
                  <a:lnTo>
                    <a:pt x="243006" y="44772"/>
                  </a:lnTo>
                  <a:cubicBezTo>
                    <a:pt x="270668" y="17110"/>
                    <a:pt x="308883" y="0"/>
                    <a:pt x="35109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135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</p:grpSp>
      <p:sp>
        <p:nvSpPr>
          <p:cNvPr id="29" name="TextBox 28">
            <a:extLst>
              <a:ext uri="{FF2B5EF4-FFF2-40B4-BE49-F238E27FC236}">
                <a16:creationId xmlns:a16="http://schemas.microsoft.com/office/drawing/2014/main" id="{25BFA73D-D556-4AFD-C0CA-2CF2195E96EF}"/>
              </a:ext>
            </a:extLst>
          </p:cNvPr>
          <p:cNvSpPr txBox="1"/>
          <p:nvPr/>
        </p:nvSpPr>
        <p:spPr>
          <a:xfrm>
            <a:off x="3327273" y="3236355"/>
            <a:ext cx="2489454" cy="8309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400" b="1" noProof="1"/>
              <a:t>Lorem Ipsum Dolor Sit Amet</a:t>
            </a:r>
          </a:p>
        </p:txBody>
      </p:sp>
    </p:spTree>
    <p:extLst>
      <p:ext uri="{BB962C8B-B14F-4D97-AF65-F5344CB8AC3E}">
        <p14:creationId xmlns:p14="http://schemas.microsoft.com/office/powerpoint/2010/main" val="7107462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Radial Mind Map Textboxes – Slide Template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B948468-576D-9745-380A-9DB230C00D1B}"/>
              </a:ext>
            </a:extLst>
          </p:cNvPr>
          <p:cNvGrpSpPr/>
          <p:nvPr/>
        </p:nvGrpSpPr>
        <p:grpSpPr>
          <a:xfrm>
            <a:off x="709706" y="1555750"/>
            <a:ext cx="2489454" cy="1280716"/>
            <a:chOff x="952760" y="3036178"/>
            <a:chExt cx="3319272" cy="1416285"/>
          </a:xfrm>
        </p:grpSpPr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id="{3A8EC8C0-8C86-6645-C089-60235659E60E}"/>
                </a:ext>
              </a:extLst>
            </p:cNvPr>
            <p:cNvSpPr/>
            <p:nvPr/>
          </p:nvSpPr>
          <p:spPr>
            <a:xfrm>
              <a:off x="952760" y="3201263"/>
              <a:ext cx="3319272" cy="1251200"/>
            </a:xfrm>
            <a:prstGeom prst="roundRect">
              <a:avLst>
                <a:gd name="adj" fmla="val 15145"/>
              </a:avLst>
            </a:prstGeom>
            <a:noFill/>
            <a:ln w="28575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tIns="68580" bIns="68580" rtlCol="0" anchor="b"/>
            <a:lstStyle/>
            <a:p>
              <a:pPr algn="ctr"/>
              <a:r>
                <a:rPr lang="en-US" sz="105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911CBB1D-1907-38F9-CAEA-3579DAC76512}"/>
                </a:ext>
              </a:extLst>
            </p:cNvPr>
            <p:cNvSpPr/>
            <p:nvPr/>
          </p:nvSpPr>
          <p:spPr>
            <a:xfrm>
              <a:off x="1094949" y="3036178"/>
              <a:ext cx="3046538" cy="331361"/>
            </a:xfrm>
            <a:custGeom>
              <a:avLst/>
              <a:gdLst>
                <a:gd name="connsiteX0" fmla="*/ 351094 w 3046538"/>
                <a:gd name="connsiteY0" fmla="*/ 0 h 331361"/>
                <a:gd name="connsiteX1" fmla="*/ 2683799 w 3046538"/>
                <a:gd name="connsiteY1" fmla="*/ 0 h 331361"/>
                <a:gd name="connsiteX2" fmla="*/ 2743299 w 3046538"/>
                <a:gd name="connsiteY2" fmla="*/ 12013 h 331361"/>
                <a:gd name="connsiteX3" fmla="*/ 2743789 w 3046538"/>
                <a:gd name="connsiteY3" fmla="*/ 12343 h 331361"/>
                <a:gd name="connsiteX4" fmla="*/ 2747886 w 3046538"/>
                <a:gd name="connsiteY4" fmla="*/ 13140 h 331361"/>
                <a:gd name="connsiteX5" fmla="*/ 2802334 w 3046538"/>
                <a:gd name="connsiteY5" fmla="*/ 49296 h 331361"/>
                <a:gd name="connsiteX6" fmla="*/ 3046538 w 3046538"/>
                <a:gd name="connsiteY6" fmla="*/ 165680 h 331361"/>
                <a:gd name="connsiteX7" fmla="*/ 2802334 w 3046538"/>
                <a:gd name="connsiteY7" fmla="*/ 282064 h 331361"/>
                <a:gd name="connsiteX8" fmla="*/ 2747886 w 3046538"/>
                <a:gd name="connsiteY8" fmla="*/ 318220 h 331361"/>
                <a:gd name="connsiteX9" fmla="*/ 2743791 w 3046538"/>
                <a:gd name="connsiteY9" fmla="*/ 319017 h 331361"/>
                <a:gd name="connsiteX10" fmla="*/ 2743299 w 3046538"/>
                <a:gd name="connsiteY10" fmla="*/ 319349 h 331361"/>
                <a:gd name="connsiteX11" fmla="*/ 2683799 w 3046538"/>
                <a:gd name="connsiteY11" fmla="*/ 331361 h 331361"/>
                <a:gd name="connsiteX12" fmla="*/ 351094 w 3046538"/>
                <a:gd name="connsiteY12" fmla="*/ 331361 h 331361"/>
                <a:gd name="connsiteX13" fmla="*/ 243006 w 3046538"/>
                <a:gd name="connsiteY13" fmla="*/ 286589 h 331361"/>
                <a:gd name="connsiteX14" fmla="*/ 193128 w 3046538"/>
                <a:gd name="connsiteY14" fmla="*/ 241208 h 331361"/>
                <a:gd name="connsiteX15" fmla="*/ 0 w 3046538"/>
                <a:gd name="connsiteY15" fmla="*/ 165680 h 331361"/>
                <a:gd name="connsiteX16" fmla="*/ 193128 w 3046538"/>
                <a:gd name="connsiteY16" fmla="*/ 90152 h 331361"/>
                <a:gd name="connsiteX17" fmla="*/ 237522 w 3046538"/>
                <a:gd name="connsiteY17" fmla="*/ 52906 h 331361"/>
                <a:gd name="connsiteX18" fmla="*/ 243006 w 3046538"/>
                <a:gd name="connsiteY18" fmla="*/ 44772 h 331361"/>
                <a:gd name="connsiteX19" fmla="*/ 351094 w 3046538"/>
                <a:gd name="connsiteY19" fmla="*/ 0 h 331361"/>
                <a:gd name="connsiteX0" fmla="*/ 351094 w 3046538"/>
                <a:gd name="connsiteY0" fmla="*/ 0 h 331361"/>
                <a:gd name="connsiteX1" fmla="*/ 2683799 w 3046538"/>
                <a:gd name="connsiteY1" fmla="*/ 0 h 331361"/>
                <a:gd name="connsiteX2" fmla="*/ 2743299 w 3046538"/>
                <a:gd name="connsiteY2" fmla="*/ 12013 h 331361"/>
                <a:gd name="connsiteX3" fmla="*/ 2743789 w 3046538"/>
                <a:gd name="connsiteY3" fmla="*/ 12343 h 331361"/>
                <a:gd name="connsiteX4" fmla="*/ 2747886 w 3046538"/>
                <a:gd name="connsiteY4" fmla="*/ 13140 h 331361"/>
                <a:gd name="connsiteX5" fmla="*/ 2802334 w 3046538"/>
                <a:gd name="connsiteY5" fmla="*/ 49296 h 331361"/>
                <a:gd name="connsiteX6" fmla="*/ 3046538 w 3046538"/>
                <a:gd name="connsiteY6" fmla="*/ 165680 h 331361"/>
                <a:gd name="connsiteX7" fmla="*/ 2802334 w 3046538"/>
                <a:gd name="connsiteY7" fmla="*/ 282064 h 331361"/>
                <a:gd name="connsiteX8" fmla="*/ 2747886 w 3046538"/>
                <a:gd name="connsiteY8" fmla="*/ 318220 h 331361"/>
                <a:gd name="connsiteX9" fmla="*/ 2743791 w 3046538"/>
                <a:gd name="connsiteY9" fmla="*/ 319017 h 331361"/>
                <a:gd name="connsiteX10" fmla="*/ 2743299 w 3046538"/>
                <a:gd name="connsiteY10" fmla="*/ 319349 h 331361"/>
                <a:gd name="connsiteX11" fmla="*/ 2683799 w 3046538"/>
                <a:gd name="connsiteY11" fmla="*/ 331361 h 331361"/>
                <a:gd name="connsiteX12" fmla="*/ 351094 w 3046538"/>
                <a:gd name="connsiteY12" fmla="*/ 331361 h 331361"/>
                <a:gd name="connsiteX13" fmla="*/ 243006 w 3046538"/>
                <a:gd name="connsiteY13" fmla="*/ 286589 h 331361"/>
                <a:gd name="connsiteX14" fmla="*/ 193128 w 3046538"/>
                <a:gd name="connsiteY14" fmla="*/ 241208 h 331361"/>
                <a:gd name="connsiteX15" fmla="*/ 0 w 3046538"/>
                <a:gd name="connsiteY15" fmla="*/ 165680 h 331361"/>
                <a:gd name="connsiteX16" fmla="*/ 193128 w 3046538"/>
                <a:gd name="connsiteY16" fmla="*/ 90152 h 331361"/>
                <a:gd name="connsiteX17" fmla="*/ 243006 w 3046538"/>
                <a:gd name="connsiteY17" fmla="*/ 44772 h 331361"/>
                <a:gd name="connsiteX18" fmla="*/ 351094 w 3046538"/>
                <a:gd name="connsiteY18" fmla="*/ 0 h 331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046538" h="331361">
                  <a:moveTo>
                    <a:pt x="351094" y="0"/>
                  </a:moveTo>
                  <a:lnTo>
                    <a:pt x="2683799" y="0"/>
                  </a:lnTo>
                  <a:cubicBezTo>
                    <a:pt x="2704905" y="0"/>
                    <a:pt x="2725011" y="4278"/>
                    <a:pt x="2743299" y="12013"/>
                  </a:cubicBezTo>
                  <a:lnTo>
                    <a:pt x="2743789" y="12343"/>
                  </a:lnTo>
                  <a:lnTo>
                    <a:pt x="2747886" y="13140"/>
                  </a:lnTo>
                  <a:cubicBezTo>
                    <a:pt x="2767699" y="21175"/>
                    <a:pt x="2786265" y="33227"/>
                    <a:pt x="2802334" y="49296"/>
                  </a:cubicBezTo>
                  <a:cubicBezTo>
                    <a:pt x="2862432" y="109394"/>
                    <a:pt x="2943833" y="148189"/>
                    <a:pt x="3046538" y="165680"/>
                  </a:cubicBezTo>
                  <a:cubicBezTo>
                    <a:pt x="2943833" y="183171"/>
                    <a:pt x="2862432" y="221967"/>
                    <a:pt x="2802334" y="282064"/>
                  </a:cubicBezTo>
                  <a:cubicBezTo>
                    <a:pt x="2786265" y="298133"/>
                    <a:pt x="2767699" y="310186"/>
                    <a:pt x="2747886" y="318220"/>
                  </a:cubicBezTo>
                  <a:lnTo>
                    <a:pt x="2743791" y="319017"/>
                  </a:lnTo>
                  <a:lnTo>
                    <a:pt x="2743299" y="319349"/>
                  </a:lnTo>
                  <a:cubicBezTo>
                    <a:pt x="2725011" y="327084"/>
                    <a:pt x="2704905" y="331361"/>
                    <a:pt x="2683799" y="331361"/>
                  </a:cubicBezTo>
                  <a:lnTo>
                    <a:pt x="351094" y="331361"/>
                  </a:lnTo>
                  <a:cubicBezTo>
                    <a:pt x="308883" y="331361"/>
                    <a:pt x="270668" y="314252"/>
                    <a:pt x="243006" y="286589"/>
                  </a:cubicBezTo>
                  <a:lnTo>
                    <a:pt x="193128" y="241208"/>
                  </a:lnTo>
                  <a:cubicBezTo>
                    <a:pt x="140512" y="204273"/>
                    <a:pt x="76137" y="179097"/>
                    <a:pt x="0" y="165680"/>
                  </a:cubicBezTo>
                  <a:cubicBezTo>
                    <a:pt x="76137" y="152264"/>
                    <a:pt x="140512" y="127088"/>
                    <a:pt x="193128" y="90152"/>
                  </a:cubicBezTo>
                  <a:lnTo>
                    <a:pt x="243006" y="44772"/>
                  </a:lnTo>
                  <a:cubicBezTo>
                    <a:pt x="270668" y="17110"/>
                    <a:pt x="308883" y="0"/>
                    <a:pt x="35109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135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A1BE92B1-5E08-A84A-4A9B-FAA143EEB019}"/>
              </a:ext>
            </a:extLst>
          </p:cNvPr>
          <p:cNvGrpSpPr/>
          <p:nvPr/>
        </p:nvGrpSpPr>
        <p:grpSpPr>
          <a:xfrm>
            <a:off x="709706" y="3010892"/>
            <a:ext cx="2489454" cy="1280716"/>
            <a:chOff x="952760" y="3036178"/>
            <a:chExt cx="3319272" cy="1416285"/>
          </a:xfrm>
        </p:grpSpPr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id="{0AE64AF3-A356-B452-9D76-706166007B78}"/>
                </a:ext>
              </a:extLst>
            </p:cNvPr>
            <p:cNvSpPr/>
            <p:nvPr/>
          </p:nvSpPr>
          <p:spPr>
            <a:xfrm>
              <a:off x="952760" y="3201263"/>
              <a:ext cx="3319272" cy="1251200"/>
            </a:xfrm>
            <a:prstGeom prst="roundRect">
              <a:avLst>
                <a:gd name="adj" fmla="val 15145"/>
              </a:avLst>
            </a:prstGeom>
            <a:solidFill>
              <a:schemeClr val="bg1"/>
            </a:solidFill>
            <a:ln w="28575">
              <a:solidFill>
                <a:srgbClr val="05ACC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137160" rtlCol="0" anchor="b"/>
            <a:lstStyle/>
            <a:p>
              <a:pPr algn="ctr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CF27F70E-B033-3BF8-52EF-584B2E6DD222}"/>
                </a:ext>
              </a:extLst>
            </p:cNvPr>
            <p:cNvSpPr/>
            <p:nvPr/>
          </p:nvSpPr>
          <p:spPr>
            <a:xfrm>
              <a:off x="1094949" y="3036178"/>
              <a:ext cx="3046538" cy="331361"/>
            </a:xfrm>
            <a:custGeom>
              <a:avLst/>
              <a:gdLst>
                <a:gd name="connsiteX0" fmla="*/ 351094 w 3046538"/>
                <a:gd name="connsiteY0" fmla="*/ 0 h 331361"/>
                <a:gd name="connsiteX1" fmla="*/ 2683799 w 3046538"/>
                <a:gd name="connsiteY1" fmla="*/ 0 h 331361"/>
                <a:gd name="connsiteX2" fmla="*/ 2743299 w 3046538"/>
                <a:gd name="connsiteY2" fmla="*/ 12013 h 331361"/>
                <a:gd name="connsiteX3" fmla="*/ 2743789 w 3046538"/>
                <a:gd name="connsiteY3" fmla="*/ 12343 h 331361"/>
                <a:gd name="connsiteX4" fmla="*/ 2747886 w 3046538"/>
                <a:gd name="connsiteY4" fmla="*/ 13140 h 331361"/>
                <a:gd name="connsiteX5" fmla="*/ 2802334 w 3046538"/>
                <a:gd name="connsiteY5" fmla="*/ 49296 h 331361"/>
                <a:gd name="connsiteX6" fmla="*/ 3046538 w 3046538"/>
                <a:gd name="connsiteY6" fmla="*/ 165680 h 331361"/>
                <a:gd name="connsiteX7" fmla="*/ 2802334 w 3046538"/>
                <a:gd name="connsiteY7" fmla="*/ 282064 h 331361"/>
                <a:gd name="connsiteX8" fmla="*/ 2747886 w 3046538"/>
                <a:gd name="connsiteY8" fmla="*/ 318220 h 331361"/>
                <a:gd name="connsiteX9" fmla="*/ 2743791 w 3046538"/>
                <a:gd name="connsiteY9" fmla="*/ 319017 h 331361"/>
                <a:gd name="connsiteX10" fmla="*/ 2743299 w 3046538"/>
                <a:gd name="connsiteY10" fmla="*/ 319349 h 331361"/>
                <a:gd name="connsiteX11" fmla="*/ 2683799 w 3046538"/>
                <a:gd name="connsiteY11" fmla="*/ 331361 h 331361"/>
                <a:gd name="connsiteX12" fmla="*/ 351094 w 3046538"/>
                <a:gd name="connsiteY12" fmla="*/ 331361 h 331361"/>
                <a:gd name="connsiteX13" fmla="*/ 243006 w 3046538"/>
                <a:gd name="connsiteY13" fmla="*/ 286589 h 331361"/>
                <a:gd name="connsiteX14" fmla="*/ 193128 w 3046538"/>
                <a:gd name="connsiteY14" fmla="*/ 241208 h 331361"/>
                <a:gd name="connsiteX15" fmla="*/ 0 w 3046538"/>
                <a:gd name="connsiteY15" fmla="*/ 165680 h 331361"/>
                <a:gd name="connsiteX16" fmla="*/ 193128 w 3046538"/>
                <a:gd name="connsiteY16" fmla="*/ 90152 h 331361"/>
                <a:gd name="connsiteX17" fmla="*/ 237522 w 3046538"/>
                <a:gd name="connsiteY17" fmla="*/ 52906 h 331361"/>
                <a:gd name="connsiteX18" fmla="*/ 243006 w 3046538"/>
                <a:gd name="connsiteY18" fmla="*/ 44772 h 331361"/>
                <a:gd name="connsiteX19" fmla="*/ 351094 w 3046538"/>
                <a:gd name="connsiteY19" fmla="*/ 0 h 331361"/>
                <a:gd name="connsiteX0" fmla="*/ 351094 w 3046538"/>
                <a:gd name="connsiteY0" fmla="*/ 0 h 331361"/>
                <a:gd name="connsiteX1" fmla="*/ 2683799 w 3046538"/>
                <a:gd name="connsiteY1" fmla="*/ 0 h 331361"/>
                <a:gd name="connsiteX2" fmla="*/ 2743299 w 3046538"/>
                <a:gd name="connsiteY2" fmla="*/ 12013 h 331361"/>
                <a:gd name="connsiteX3" fmla="*/ 2743789 w 3046538"/>
                <a:gd name="connsiteY3" fmla="*/ 12343 h 331361"/>
                <a:gd name="connsiteX4" fmla="*/ 2747886 w 3046538"/>
                <a:gd name="connsiteY4" fmla="*/ 13140 h 331361"/>
                <a:gd name="connsiteX5" fmla="*/ 2802334 w 3046538"/>
                <a:gd name="connsiteY5" fmla="*/ 49296 h 331361"/>
                <a:gd name="connsiteX6" fmla="*/ 3046538 w 3046538"/>
                <a:gd name="connsiteY6" fmla="*/ 165680 h 331361"/>
                <a:gd name="connsiteX7" fmla="*/ 2802334 w 3046538"/>
                <a:gd name="connsiteY7" fmla="*/ 282064 h 331361"/>
                <a:gd name="connsiteX8" fmla="*/ 2747886 w 3046538"/>
                <a:gd name="connsiteY8" fmla="*/ 318220 h 331361"/>
                <a:gd name="connsiteX9" fmla="*/ 2743791 w 3046538"/>
                <a:gd name="connsiteY9" fmla="*/ 319017 h 331361"/>
                <a:gd name="connsiteX10" fmla="*/ 2743299 w 3046538"/>
                <a:gd name="connsiteY10" fmla="*/ 319349 h 331361"/>
                <a:gd name="connsiteX11" fmla="*/ 2683799 w 3046538"/>
                <a:gd name="connsiteY11" fmla="*/ 331361 h 331361"/>
                <a:gd name="connsiteX12" fmla="*/ 351094 w 3046538"/>
                <a:gd name="connsiteY12" fmla="*/ 331361 h 331361"/>
                <a:gd name="connsiteX13" fmla="*/ 243006 w 3046538"/>
                <a:gd name="connsiteY13" fmla="*/ 286589 h 331361"/>
                <a:gd name="connsiteX14" fmla="*/ 193128 w 3046538"/>
                <a:gd name="connsiteY14" fmla="*/ 241208 h 331361"/>
                <a:gd name="connsiteX15" fmla="*/ 0 w 3046538"/>
                <a:gd name="connsiteY15" fmla="*/ 165680 h 331361"/>
                <a:gd name="connsiteX16" fmla="*/ 193128 w 3046538"/>
                <a:gd name="connsiteY16" fmla="*/ 90152 h 331361"/>
                <a:gd name="connsiteX17" fmla="*/ 243006 w 3046538"/>
                <a:gd name="connsiteY17" fmla="*/ 44772 h 331361"/>
                <a:gd name="connsiteX18" fmla="*/ 351094 w 3046538"/>
                <a:gd name="connsiteY18" fmla="*/ 0 h 331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046538" h="331361">
                  <a:moveTo>
                    <a:pt x="351094" y="0"/>
                  </a:moveTo>
                  <a:lnTo>
                    <a:pt x="2683799" y="0"/>
                  </a:lnTo>
                  <a:cubicBezTo>
                    <a:pt x="2704905" y="0"/>
                    <a:pt x="2725011" y="4278"/>
                    <a:pt x="2743299" y="12013"/>
                  </a:cubicBezTo>
                  <a:lnTo>
                    <a:pt x="2743789" y="12343"/>
                  </a:lnTo>
                  <a:lnTo>
                    <a:pt x="2747886" y="13140"/>
                  </a:lnTo>
                  <a:cubicBezTo>
                    <a:pt x="2767699" y="21175"/>
                    <a:pt x="2786265" y="33227"/>
                    <a:pt x="2802334" y="49296"/>
                  </a:cubicBezTo>
                  <a:cubicBezTo>
                    <a:pt x="2862432" y="109394"/>
                    <a:pt x="2943833" y="148189"/>
                    <a:pt x="3046538" y="165680"/>
                  </a:cubicBezTo>
                  <a:cubicBezTo>
                    <a:pt x="2943833" y="183171"/>
                    <a:pt x="2862432" y="221967"/>
                    <a:pt x="2802334" y="282064"/>
                  </a:cubicBezTo>
                  <a:cubicBezTo>
                    <a:pt x="2786265" y="298133"/>
                    <a:pt x="2767699" y="310186"/>
                    <a:pt x="2747886" y="318220"/>
                  </a:cubicBezTo>
                  <a:lnTo>
                    <a:pt x="2743791" y="319017"/>
                  </a:lnTo>
                  <a:lnTo>
                    <a:pt x="2743299" y="319349"/>
                  </a:lnTo>
                  <a:cubicBezTo>
                    <a:pt x="2725011" y="327084"/>
                    <a:pt x="2704905" y="331361"/>
                    <a:pt x="2683799" y="331361"/>
                  </a:cubicBezTo>
                  <a:lnTo>
                    <a:pt x="351094" y="331361"/>
                  </a:lnTo>
                  <a:cubicBezTo>
                    <a:pt x="308883" y="331361"/>
                    <a:pt x="270668" y="314252"/>
                    <a:pt x="243006" y="286589"/>
                  </a:cubicBezTo>
                  <a:lnTo>
                    <a:pt x="193128" y="241208"/>
                  </a:lnTo>
                  <a:cubicBezTo>
                    <a:pt x="140512" y="204273"/>
                    <a:pt x="76137" y="179097"/>
                    <a:pt x="0" y="165680"/>
                  </a:cubicBezTo>
                  <a:cubicBezTo>
                    <a:pt x="76137" y="152264"/>
                    <a:pt x="140512" y="127088"/>
                    <a:pt x="193128" y="90152"/>
                  </a:cubicBezTo>
                  <a:lnTo>
                    <a:pt x="243006" y="44772"/>
                  </a:lnTo>
                  <a:cubicBezTo>
                    <a:pt x="270668" y="17110"/>
                    <a:pt x="308883" y="0"/>
                    <a:pt x="351094" y="0"/>
                  </a:cubicBezTo>
                  <a:close/>
                </a:path>
              </a:pathLst>
            </a:custGeom>
            <a:solidFill>
              <a:srgbClr val="05ACC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135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Lorem Ipsum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29ED3F83-E32C-7997-AFF9-77F5D67C100F}"/>
              </a:ext>
            </a:extLst>
          </p:cNvPr>
          <p:cNvGrpSpPr/>
          <p:nvPr/>
        </p:nvGrpSpPr>
        <p:grpSpPr>
          <a:xfrm>
            <a:off x="709706" y="4466034"/>
            <a:ext cx="2489454" cy="1280716"/>
            <a:chOff x="952760" y="3036178"/>
            <a:chExt cx="3319272" cy="1416285"/>
          </a:xfrm>
        </p:grpSpPr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id="{82567E0C-016A-2C6D-47DE-96FE427593E4}"/>
                </a:ext>
              </a:extLst>
            </p:cNvPr>
            <p:cNvSpPr/>
            <p:nvPr/>
          </p:nvSpPr>
          <p:spPr>
            <a:xfrm>
              <a:off x="952760" y="3201263"/>
              <a:ext cx="3319272" cy="1251200"/>
            </a:xfrm>
            <a:prstGeom prst="roundRect">
              <a:avLst>
                <a:gd name="adj" fmla="val 15145"/>
              </a:avLst>
            </a:prstGeom>
            <a:noFill/>
            <a:ln w="28575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b"/>
            <a:lstStyle/>
            <a:p>
              <a:pPr algn="ctr" defTabSz="685800">
                <a:defRPr/>
              </a:pPr>
              <a:r>
                <a:rPr lang="en-US" sz="1050" noProof="1">
                  <a:solidFill>
                    <a:schemeClr val="bg1"/>
                  </a:solidFill>
                  <a:latin typeface="Calibri" panose="020F0502020204030204"/>
                </a:rPr>
                <a:t>Lorem ipsum dolor sit amet, nibh est. A magna maecenas, quam magna nec quis, lorem nunc. Suspendisse viverra sodales mauris, cras pharetra proin egestas arcu.</a:t>
              </a:r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1501D644-4292-4D53-C122-C1CB4DF6EC75}"/>
                </a:ext>
              </a:extLst>
            </p:cNvPr>
            <p:cNvSpPr/>
            <p:nvPr/>
          </p:nvSpPr>
          <p:spPr>
            <a:xfrm>
              <a:off x="1094949" y="3036178"/>
              <a:ext cx="3046538" cy="331361"/>
            </a:xfrm>
            <a:custGeom>
              <a:avLst/>
              <a:gdLst>
                <a:gd name="connsiteX0" fmla="*/ 351094 w 3046538"/>
                <a:gd name="connsiteY0" fmla="*/ 0 h 331361"/>
                <a:gd name="connsiteX1" fmla="*/ 2683799 w 3046538"/>
                <a:gd name="connsiteY1" fmla="*/ 0 h 331361"/>
                <a:gd name="connsiteX2" fmla="*/ 2743299 w 3046538"/>
                <a:gd name="connsiteY2" fmla="*/ 12013 h 331361"/>
                <a:gd name="connsiteX3" fmla="*/ 2743789 w 3046538"/>
                <a:gd name="connsiteY3" fmla="*/ 12343 h 331361"/>
                <a:gd name="connsiteX4" fmla="*/ 2747886 w 3046538"/>
                <a:gd name="connsiteY4" fmla="*/ 13140 h 331361"/>
                <a:gd name="connsiteX5" fmla="*/ 2802334 w 3046538"/>
                <a:gd name="connsiteY5" fmla="*/ 49296 h 331361"/>
                <a:gd name="connsiteX6" fmla="*/ 3046538 w 3046538"/>
                <a:gd name="connsiteY6" fmla="*/ 165680 h 331361"/>
                <a:gd name="connsiteX7" fmla="*/ 2802334 w 3046538"/>
                <a:gd name="connsiteY7" fmla="*/ 282064 h 331361"/>
                <a:gd name="connsiteX8" fmla="*/ 2747886 w 3046538"/>
                <a:gd name="connsiteY8" fmla="*/ 318220 h 331361"/>
                <a:gd name="connsiteX9" fmla="*/ 2743791 w 3046538"/>
                <a:gd name="connsiteY9" fmla="*/ 319017 h 331361"/>
                <a:gd name="connsiteX10" fmla="*/ 2743299 w 3046538"/>
                <a:gd name="connsiteY10" fmla="*/ 319349 h 331361"/>
                <a:gd name="connsiteX11" fmla="*/ 2683799 w 3046538"/>
                <a:gd name="connsiteY11" fmla="*/ 331361 h 331361"/>
                <a:gd name="connsiteX12" fmla="*/ 351094 w 3046538"/>
                <a:gd name="connsiteY12" fmla="*/ 331361 h 331361"/>
                <a:gd name="connsiteX13" fmla="*/ 243006 w 3046538"/>
                <a:gd name="connsiteY13" fmla="*/ 286589 h 331361"/>
                <a:gd name="connsiteX14" fmla="*/ 193128 w 3046538"/>
                <a:gd name="connsiteY14" fmla="*/ 241208 h 331361"/>
                <a:gd name="connsiteX15" fmla="*/ 0 w 3046538"/>
                <a:gd name="connsiteY15" fmla="*/ 165680 h 331361"/>
                <a:gd name="connsiteX16" fmla="*/ 193128 w 3046538"/>
                <a:gd name="connsiteY16" fmla="*/ 90152 h 331361"/>
                <a:gd name="connsiteX17" fmla="*/ 237522 w 3046538"/>
                <a:gd name="connsiteY17" fmla="*/ 52906 h 331361"/>
                <a:gd name="connsiteX18" fmla="*/ 243006 w 3046538"/>
                <a:gd name="connsiteY18" fmla="*/ 44772 h 331361"/>
                <a:gd name="connsiteX19" fmla="*/ 351094 w 3046538"/>
                <a:gd name="connsiteY19" fmla="*/ 0 h 331361"/>
                <a:gd name="connsiteX0" fmla="*/ 351094 w 3046538"/>
                <a:gd name="connsiteY0" fmla="*/ 0 h 331361"/>
                <a:gd name="connsiteX1" fmla="*/ 2683799 w 3046538"/>
                <a:gd name="connsiteY1" fmla="*/ 0 h 331361"/>
                <a:gd name="connsiteX2" fmla="*/ 2743299 w 3046538"/>
                <a:gd name="connsiteY2" fmla="*/ 12013 h 331361"/>
                <a:gd name="connsiteX3" fmla="*/ 2743789 w 3046538"/>
                <a:gd name="connsiteY3" fmla="*/ 12343 h 331361"/>
                <a:gd name="connsiteX4" fmla="*/ 2747886 w 3046538"/>
                <a:gd name="connsiteY4" fmla="*/ 13140 h 331361"/>
                <a:gd name="connsiteX5" fmla="*/ 2802334 w 3046538"/>
                <a:gd name="connsiteY5" fmla="*/ 49296 h 331361"/>
                <a:gd name="connsiteX6" fmla="*/ 3046538 w 3046538"/>
                <a:gd name="connsiteY6" fmla="*/ 165680 h 331361"/>
                <a:gd name="connsiteX7" fmla="*/ 2802334 w 3046538"/>
                <a:gd name="connsiteY7" fmla="*/ 282064 h 331361"/>
                <a:gd name="connsiteX8" fmla="*/ 2747886 w 3046538"/>
                <a:gd name="connsiteY8" fmla="*/ 318220 h 331361"/>
                <a:gd name="connsiteX9" fmla="*/ 2743791 w 3046538"/>
                <a:gd name="connsiteY9" fmla="*/ 319017 h 331361"/>
                <a:gd name="connsiteX10" fmla="*/ 2743299 w 3046538"/>
                <a:gd name="connsiteY10" fmla="*/ 319349 h 331361"/>
                <a:gd name="connsiteX11" fmla="*/ 2683799 w 3046538"/>
                <a:gd name="connsiteY11" fmla="*/ 331361 h 331361"/>
                <a:gd name="connsiteX12" fmla="*/ 351094 w 3046538"/>
                <a:gd name="connsiteY12" fmla="*/ 331361 h 331361"/>
                <a:gd name="connsiteX13" fmla="*/ 243006 w 3046538"/>
                <a:gd name="connsiteY13" fmla="*/ 286589 h 331361"/>
                <a:gd name="connsiteX14" fmla="*/ 193128 w 3046538"/>
                <a:gd name="connsiteY14" fmla="*/ 241208 h 331361"/>
                <a:gd name="connsiteX15" fmla="*/ 0 w 3046538"/>
                <a:gd name="connsiteY15" fmla="*/ 165680 h 331361"/>
                <a:gd name="connsiteX16" fmla="*/ 193128 w 3046538"/>
                <a:gd name="connsiteY16" fmla="*/ 90152 h 331361"/>
                <a:gd name="connsiteX17" fmla="*/ 243006 w 3046538"/>
                <a:gd name="connsiteY17" fmla="*/ 44772 h 331361"/>
                <a:gd name="connsiteX18" fmla="*/ 351094 w 3046538"/>
                <a:gd name="connsiteY18" fmla="*/ 0 h 331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046538" h="331361">
                  <a:moveTo>
                    <a:pt x="351094" y="0"/>
                  </a:moveTo>
                  <a:lnTo>
                    <a:pt x="2683799" y="0"/>
                  </a:lnTo>
                  <a:cubicBezTo>
                    <a:pt x="2704905" y="0"/>
                    <a:pt x="2725011" y="4278"/>
                    <a:pt x="2743299" y="12013"/>
                  </a:cubicBezTo>
                  <a:lnTo>
                    <a:pt x="2743789" y="12343"/>
                  </a:lnTo>
                  <a:lnTo>
                    <a:pt x="2747886" y="13140"/>
                  </a:lnTo>
                  <a:cubicBezTo>
                    <a:pt x="2767699" y="21175"/>
                    <a:pt x="2786265" y="33227"/>
                    <a:pt x="2802334" y="49296"/>
                  </a:cubicBezTo>
                  <a:cubicBezTo>
                    <a:pt x="2862432" y="109394"/>
                    <a:pt x="2943833" y="148189"/>
                    <a:pt x="3046538" y="165680"/>
                  </a:cubicBezTo>
                  <a:cubicBezTo>
                    <a:pt x="2943833" y="183171"/>
                    <a:pt x="2862432" y="221967"/>
                    <a:pt x="2802334" y="282064"/>
                  </a:cubicBezTo>
                  <a:cubicBezTo>
                    <a:pt x="2786265" y="298133"/>
                    <a:pt x="2767699" y="310186"/>
                    <a:pt x="2747886" y="318220"/>
                  </a:cubicBezTo>
                  <a:lnTo>
                    <a:pt x="2743791" y="319017"/>
                  </a:lnTo>
                  <a:lnTo>
                    <a:pt x="2743299" y="319349"/>
                  </a:lnTo>
                  <a:cubicBezTo>
                    <a:pt x="2725011" y="327084"/>
                    <a:pt x="2704905" y="331361"/>
                    <a:pt x="2683799" y="331361"/>
                  </a:cubicBezTo>
                  <a:lnTo>
                    <a:pt x="351094" y="331361"/>
                  </a:lnTo>
                  <a:cubicBezTo>
                    <a:pt x="308883" y="331361"/>
                    <a:pt x="270668" y="314252"/>
                    <a:pt x="243006" y="286589"/>
                  </a:cubicBezTo>
                  <a:lnTo>
                    <a:pt x="193128" y="241208"/>
                  </a:lnTo>
                  <a:cubicBezTo>
                    <a:pt x="140512" y="204273"/>
                    <a:pt x="76137" y="179097"/>
                    <a:pt x="0" y="165680"/>
                  </a:cubicBezTo>
                  <a:cubicBezTo>
                    <a:pt x="76137" y="152264"/>
                    <a:pt x="140512" y="127088"/>
                    <a:pt x="193128" y="90152"/>
                  </a:cubicBezTo>
                  <a:lnTo>
                    <a:pt x="243006" y="44772"/>
                  </a:lnTo>
                  <a:cubicBezTo>
                    <a:pt x="270668" y="17110"/>
                    <a:pt x="308883" y="0"/>
                    <a:pt x="35109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135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573B2B30-8C1A-2980-75F1-2AE08C0B3534}"/>
              </a:ext>
            </a:extLst>
          </p:cNvPr>
          <p:cNvGrpSpPr/>
          <p:nvPr/>
        </p:nvGrpSpPr>
        <p:grpSpPr>
          <a:xfrm>
            <a:off x="3327273" y="1558040"/>
            <a:ext cx="2489454" cy="1280716"/>
            <a:chOff x="952760" y="3036178"/>
            <a:chExt cx="3319272" cy="1416285"/>
          </a:xfrm>
        </p:grpSpPr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D0A3A44E-BE73-89D3-2331-7D0405B7F792}"/>
                </a:ext>
              </a:extLst>
            </p:cNvPr>
            <p:cNvSpPr/>
            <p:nvPr/>
          </p:nvSpPr>
          <p:spPr>
            <a:xfrm>
              <a:off x="952760" y="3201263"/>
              <a:ext cx="3319272" cy="1251200"/>
            </a:xfrm>
            <a:prstGeom prst="roundRect">
              <a:avLst>
                <a:gd name="adj" fmla="val 15145"/>
              </a:avLst>
            </a:prstGeom>
            <a:solidFill>
              <a:schemeClr val="bg1"/>
            </a:solidFill>
            <a:ln w="28575">
              <a:solidFill>
                <a:srgbClr val="EB1E4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137160" rtlCol="0" anchor="b"/>
            <a:lstStyle/>
            <a:p>
              <a:pPr algn="ctr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6D16E4DB-D598-0CCE-05C3-9343D8F196A2}"/>
                </a:ext>
              </a:extLst>
            </p:cNvPr>
            <p:cNvSpPr/>
            <p:nvPr/>
          </p:nvSpPr>
          <p:spPr>
            <a:xfrm>
              <a:off x="1094949" y="3036178"/>
              <a:ext cx="3046538" cy="331361"/>
            </a:xfrm>
            <a:custGeom>
              <a:avLst/>
              <a:gdLst>
                <a:gd name="connsiteX0" fmla="*/ 351094 w 3046538"/>
                <a:gd name="connsiteY0" fmla="*/ 0 h 331361"/>
                <a:gd name="connsiteX1" fmla="*/ 2683799 w 3046538"/>
                <a:gd name="connsiteY1" fmla="*/ 0 h 331361"/>
                <a:gd name="connsiteX2" fmla="*/ 2743299 w 3046538"/>
                <a:gd name="connsiteY2" fmla="*/ 12013 h 331361"/>
                <a:gd name="connsiteX3" fmla="*/ 2743789 w 3046538"/>
                <a:gd name="connsiteY3" fmla="*/ 12343 h 331361"/>
                <a:gd name="connsiteX4" fmla="*/ 2747886 w 3046538"/>
                <a:gd name="connsiteY4" fmla="*/ 13140 h 331361"/>
                <a:gd name="connsiteX5" fmla="*/ 2802334 w 3046538"/>
                <a:gd name="connsiteY5" fmla="*/ 49296 h 331361"/>
                <a:gd name="connsiteX6" fmla="*/ 3046538 w 3046538"/>
                <a:gd name="connsiteY6" fmla="*/ 165680 h 331361"/>
                <a:gd name="connsiteX7" fmla="*/ 2802334 w 3046538"/>
                <a:gd name="connsiteY7" fmla="*/ 282064 h 331361"/>
                <a:gd name="connsiteX8" fmla="*/ 2747886 w 3046538"/>
                <a:gd name="connsiteY8" fmla="*/ 318220 h 331361"/>
                <a:gd name="connsiteX9" fmla="*/ 2743791 w 3046538"/>
                <a:gd name="connsiteY9" fmla="*/ 319017 h 331361"/>
                <a:gd name="connsiteX10" fmla="*/ 2743299 w 3046538"/>
                <a:gd name="connsiteY10" fmla="*/ 319349 h 331361"/>
                <a:gd name="connsiteX11" fmla="*/ 2683799 w 3046538"/>
                <a:gd name="connsiteY11" fmla="*/ 331361 h 331361"/>
                <a:gd name="connsiteX12" fmla="*/ 351094 w 3046538"/>
                <a:gd name="connsiteY12" fmla="*/ 331361 h 331361"/>
                <a:gd name="connsiteX13" fmla="*/ 243006 w 3046538"/>
                <a:gd name="connsiteY13" fmla="*/ 286589 h 331361"/>
                <a:gd name="connsiteX14" fmla="*/ 193128 w 3046538"/>
                <a:gd name="connsiteY14" fmla="*/ 241208 h 331361"/>
                <a:gd name="connsiteX15" fmla="*/ 0 w 3046538"/>
                <a:gd name="connsiteY15" fmla="*/ 165680 h 331361"/>
                <a:gd name="connsiteX16" fmla="*/ 193128 w 3046538"/>
                <a:gd name="connsiteY16" fmla="*/ 90152 h 331361"/>
                <a:gd name="connsiteX17" fmla="*/ 237522 w 3046538"/>
                <a:gd name="connsiteY17" fmla="*/ 52906 h 331361"/>
                <a:gd name="connsiteX18" fmla="*/ 243006 w 3046538"/>
                <a:gd name="connsiteY18" fmla="*/ 44772 h 331361"/>
                <a:gd name="connsiteX19" fmla="*/ 351094 w 3046538"/>
                <a:gd name="connsiteY19" fmla="*/ 0 h 331361"/>
                <a:gd name="connsiteX0" fmla="*/ 351094 w 3046538"/>
                <a:gd name="connsiteY0" fmla="*/ 0 h 331361"/>
                <a:gd name="connsiteX1" fmla="*/ 2683799 w 3046538"/>
                <a:gd name="connsiteY1" fmla="*/ 0 h 331361"/>
                <a:gd name="connsiteX2" fmla="*/ 2743299 w 3046538"/>
                <a:gd name="connsiteY2" fmla="*/ 12013 h 331361"/>
                <a:gd name="connsiteX3" fmla="*/ 2743789 w 3046538"/>
                <a:gd name="connsiteY3" fmla="*/ 12343 h 331361"/>
                <a:gd name="connsiteX4" fmla="*/ 2747886 w 3046538"/>
                <a:gd name="connsiteY4" fmla="*/ 13140 h 331361"/>
                <a:gd name="connsiteX5" fmla="*/ 2802334 w 3046538"/>
                <a:gd name="connsiteY5" fmla="*/ 49296 h 331361"/>
                <a:gd name="connsiteX6" fmla="*/ 3046538 w 3046538"/>
                <a:gd name="connsiteY6" fmla="*/ 165680 h 331361"/>
                <a:gd name="connsiteX7" fmla="*/ 2802334 w 3046538"/>
                <a:gd name="connsiteY7" fmla="*/ 282064 h 331361"/>
                <a:gd name="connsiteX8" fmla="*/ 2747886 w 3046538"/>
                <a:gd name="connsiteY8" fmla="*/ 318220 h 331361"/>
                <a:gd name="connsiteX9" fmla="*/ 2743791 w 3046538"/>
                <a:gd name="connsiteY9" fmla="*/ 319017 h 331361"/>
                <a:gd name="connsiteX10" fmla="*/ 2743299 w 3046538"/>
                <a:gd name="connsiteY10" fmla="*/ 319349 h 331361"/>
                <a:gd name="connsiteX11" fmla="*/ 2683799 w 3046538"/>
                <a:gd name="connsiteY11" fmla="*/ 331361 h 331361"/>
                <a:gd name="connsiteX12" fmla="*/ 351094 w 3046538"/>
                <a:gd name="connsiteY12" fmla="*/ 331361 h 331361"/>
                <a:gd name="connsiteX13" fmla="*/ 243006 w 3046538"/>
                <a:gd name="connsiteY13" fmla="*/ 286589 h 331361"/>
                <a:gd name="connsiteX14" fmla="*/ 193128 w 3046538"/>
                <a:gd name="connsiteY14" fmla="*/ 241208 h 331361"/>
                <a:gd name="connsiteX15" fmla="*/ 0 w 3046538"/>
                <a:gd name="connsiteY15" fmla="*/ 165680 h 331361"/>
                <a:gd name="connsiteX16" fmla="*/ 193128 w 3046538"/>
                <a:gd name="connsiteY16" fmla="*/ 90152 h 331361"/>
                <a:gd name="connsiteX17" fmla="*/ 243006 w 3046538"/>
                <a:gd name="connsiteY17" fmla="*/ 44772 h 331361"/>
                <a:gd name="connsiteX18" fmla="*/ 351094 w 3046538"/>
                <a:gd name="connsiteY18" fmla="*/ 0 h 331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046538" h="331361">
                  <a:moveTo>
                    <a:pt x="351094" y="0"/>
                  </a:moveTo>
                  <a:lnTo>
                    <a:pt x="2683799" y="0"/>
                  </a:lnTo>
                  <a:cubicBezTo>
                    <a:pt x="2704905" y="0"/>
                    <a:pt x="2725011" y="4278"/>
                    <a:pt x="2743299" y="12013"/>
                  </a:cubicBezTo>
                  <a:lnTo>
                    <a:pt x="2743789" y="12343"/>
                  </a:lnTo>
                  <a:lnTo>
                    <a:pt x="2747886" y="13140"/>
                  </a:lnTo>
                  <a:cubicBezTo>
                    <a:pt x="2767699" y="21175"/>
                    <a:pt x="2786265" y="33227"/>
                    <a:pt x="2802334" y="49296"/>
                  </a:cubicBezTo>
                  <a:cubicBezTo>
                    <a:pt x="2862432" y="109394"/>
                    <a:pt x="2943833" y="148189"/>
                    <a:pt x="3046538" y="165680"/>
                  </a:cubicBezTo>
                  <a:cubicBezTo>
                    <a:pt x="2943833" y="183171"/>
                    <a:pt x="2862432" y="221967"/>
                    <a:pt x="2802334" y="282064"/>
                  </a:cubicBezTo>
                  <a:cubicBezTo>
                    <a:pt x="2786265" y="298133"/>
                    <a:pt x="2767699" y="310186"/>
                    <a:pt x="2747886" y="318220"/>
                  </a:cubicBezTo>
                  <a:lnTo>
                    <a:pt x="2743791" y="319017"/>
                  </a:lnTo>
                  <a:lnTo>
                    <a:pt x="2743299" y="319349"/>
                  </a:lnTo>
                  <a:cubicBezTo>
                    <a:pt x="2725011" y="327084"/>
                    <a:pt x="2704905" y="331361"/>
                    <a:pt x="2683799" y="331361"/>
                  </a:cubicBezTo>
                  <a:lnTo>
                    <a:pt x="351094" y="331361"/>
                  </a:lnTo>
                  <a:cubicBezTo>
                    <a:pt x="308883" y="331361"/>
                    <a:pt x="270668" y="314252"/>
                    <a:pt x="243006" y="286589"/>
                  </a:cubicBezTo>
                  <a:lnTo>
                    <a:pt x="193128" y="241208"/>
                  </a:lnTo>
                  <a:cubicBezTo>
                    <a:pt x="140512" y="204273"/>
                    <a:pt x="76137" y="179097"/>
                    <a:pt x="0" y="165680"/>
                  </a:cubicBezTo>
                  <a:cubicBezTo>
                    <a:pt x="76137" y="152264"/>
                    <a:pt x="140512" y="127088"/>
                    <a:pt x="193128" y="90152"/>
                  </a:cubicBezTo>
                  <a:lnTo>
                    <a:pt x="243006" y="44772"/>
                  </a:lnTo>
                  <a:cubicBezTo>
                    <a:pt x="270668" y="17110"/>
                    <a:pt x="308883" y="0"/>
                    <a:pt x="351094" y="0"/>
                  </a:cubicBezTo>
                  <a:close/>
                </a:path>
              </a:pathLst>
            </a:custGeom>
            <a:solidFill>
              <a:srgbClr val="EB1E4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1350" b="1" dirty="0"/>
                <a:t>Lorem Ipsum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A7FE0534-B03D-6328-71BA-691FEA88DC00}"/>
              </a:ext>
            </a:extLst>
          </p:cNvPr>
          <p:cNvGrpSpPr/>
          <p:nvPr/>
        </p:nvGrpSpPr>
        <p:grpSpPr>
          <a:xfrm>
            <a:off x="3327273" y="4466034"/>
            <a:ext cx="2489454" cy="1280716"/>
            <a:chOff x="952760" y="3036178"/>
            <a:chExt cx="3319272" cy="1416285"/>
          </a:xfrm>
        </p:grpSpPr>
        <p:sp>
          <p:nvSpPr>
            <p:cNvPr id="17" name="Rectangle: Rounded Corners 16">
              <a:extLst>
                <a:ext uri="{FF2B5EF4-FFF2-40B4-BE49-F238E27FC236}">
                  <a16:creationId xmlns:a16="http://schemas.microsoft.com/office/drawing/2014/main" id="{97169847-7583-3096-1258-74FF3CD02999}"/>
                </a:ext>
              </a:extLst>
            </p:cNvPr>
            <p:cNvSpPr/>
            <p:nvPr/>
          </p:nvSpPr>
          <p:spPr>
            <a:xfrm>
              <a:off x="952760" y="3201263"/>
              <a:ext cx="3319272" cy="1251200"/>
            </a:xfrm>
            <a:prstGeom prst="roundRect">
              <a:avLst>
                <a:gd name="adj" fmla="val 15145"/>
              </a:avLst>
            </a:prstGeom>
            <a:solidFill>
              <a:schemeClr val="bg1"/>
            </a:solidFill>
            <a:ln w="28575">
              <a:solidFill>
                <a:srgbClr val="EB1E4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137160" rtlCol="0" anchor="b"/>
            <a:lstStyle/>
            <a:p>
              <a:pPr algn="ctr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3F323D93-993D-2DE0-632C-76F7B1DD4591}"/>
                </a:ext>
              </a:extLst>
            </p:cNvPr>
            <p:cNvSpPr/>
            <p:nvPr/>
          </p:nvSpPr>
          <p:spPr>
            <a:xfrm>
              <a:off x="1094949" y="3036178"/>
              <a:ext cx="3046538" cy="331361"/>
            </a:xfrm>
            <a:custGeom>
              <a:avLst/>
              <a:gdLst>
                <a:gd name="connsiteX0" fmla="*/ 351094 w 3046538"/>
                <a:gd name="connsiteY0" fmla="*/ 0 h 331361"/>
                <a:gd name="connsiteX1" fmla="*/ 2683799 w 3046538"/>
                <a:gd name="connsiteY1" fmla="*/ 0 h 331361"/>
                <a:gd name="connsiteX2" fmla="*/ 2743299 w 3046538"/>
                <a:gd name="connsiteY2" fmla="*/ 12013 h 331361"/>
                <a:gd name="connsiteX3" fmla="*/ 2743789 w 3046538"/>
                <a:gd name="connsiteY3" fmla="*/ 12343 h 331361"/>
                <a:gd name="connsiteX4" fmla="*/ 2747886 w 3046538"/>
                <a:gd name="connsiteY4" fmla="*/ 13140 h 331361"/>
                <a:gd name="connsiteX5" fmla="*/ 2802334 w 3046538"/>
                <a:gd name="connsiteY5" fmla="*/ 49296 h 331361"/>
                <a:gd name="connsiteX6" fmla="*/ 3046538 w 3046538"/>
                <a:gd name="connsiteY6" fmla="*/ 165680 h 331361"/>
                <a:gd name="connsiteX7" fmla="*/ 2802334 w 3046538"/>
                <a:gd name="connsiteY7" fmla="*/ 282064 h 331361"/>
                <a:gd name="connsiteX8" fmla="*/ 2747886 w 3046538"/>
                <a:gd name="connsiteY8" fmla="*/ 318220 h 331361"/>
                <a:gd name="connsiteX9" fmla="*/ 2743791 w 3046538"/>
                <a:gd name="connsiteY9" fmla="*/ 319017 h 331361"/>
                <a:gd name="connsiteX10" fmla="*/ 2743299 w 3046538"/>
                <a:gd name="connsiteY10" fmla="*/ 319349 h 331361"/>
                <a:gd name="connsiteX11" fmla="*/ 2683799 w 3046538"/>
                <a:gd name="connsiteY11" fmla="*/ 331361 h 331361"/>
                <a:gd name="connsiteX12" fmla="*/ 351094 w 3046538"/>
                <a:gd name="connsiteY12" fmla="*/ 331361 h 331361"/>
                <a:gd name="connsiteX13" fmla="*/ 243006 w 3046538"/>
                <a:gd name="connsiteY13" fmla="*/ 286589 h 331361"/>
                <a:gd name="connsiteX14" fmla="*/ 193128 w 3046538"/>
                <a:gd name="connsiteY14" fmla="*/ 241208 h 331361"/>
                <a:gd name="connsiteX15" fmla="*/ 0 w 3046538"/>
                <a:gd name="connsiteY15" fmla="*/ 165680 h 331361"/>
                <a:gd name="connsiteX16" fmla="*/ 193128 w 3046538"/>
                <a:gd name="connsiteY16" fmla="*/ 90152 h 331361"/>
                <a:gd name="connsiteX17" fmla="*/ 237522 w 3046538"/>
                <a:gd name="connsiteY17" fmla="*/ 52906 h 331361"/>
                <a:gd name="connsiteX18" fmla="*/ 243006 w 3046538"/>
                <a:gd name="connsiteY18" fmla="*/ 44772 h 331361"/>
                <a:gd name="connsiteX19" fmla="*/ 351094 w 3046538"/>
                <a:gd name="connsiteY19" fmla="*/ 0 h 331361"/>
                <a:gd name="connsiteX0" fmla="*/ 351094 w 3046538"/>
                <a:gd name="connsiteY0" fmla="*/ 0 h 331361"/>
                <a:gd name="connsiteX1" fmla="*/ 2683799 w 3046538"/>
                <a:gd name="connsiteY1" fmla="*/ 0 h 331361"/>
                <a:gd name="connsiteX2" fmla="*/ 2743299 w 3046538"/>
                <a:gd name="connsiteY2" fmla="*/ 12013 h 331361"/>
                <a:gd name="connsiteX3" fmla="*/ 2743789 w 3046538"/>
                <a:gd name="connsiteY3" fmla="*/ 12343 h 331361"/>
                <a:gd name="connsiteX4" fmla="*/ 2747886 w 3046538"/>
                <a:gd name="connsiteY4" fmla="*/ 13140 h 331361"/>
                <a:gd name="connsiteX5" fmla="*/ 2802334 w 3046538"/>
                <a:gd name="connsiteY5" fmla="*/ 49296 h 331361"/>
                <a:gd name="connsiteX6" fmla="*/ 3046538 w 3046538"/>
                <a:gd name="connsiteY6" fmla="*/ 165680 h 331361"/>
                <a:gd name="connsiteX7" fmla="*/ 2802334 w 3046538"/>
                <a:gd name="connsiteY7" fmla="*/ 282064 h 331361"/>
                <a:gd name="connsiteX8" fmla="*/ 2747886 w 3046538"/>
                <a:gd name="connsiteY8" fmla="*/ 318220 h 331361"/>
                <a:gd name="connsiteX9" fmla="*/ 2743791 w 3046538"/>
                <a:gd name="connsiteY9" fmla="*/ 319017 h 331361"/>
                <a:gd name="connsiteX10" fmla="*/ 2743299 w 3046538"/>
                <a:gd name="connsiteY10" fmla="*/ 319349 h 331361"/>
                <a:gd name="connsiteX11" fmla="*/ 2683799 w 3046538"/>
                <a:gd name="connsiteY11" fmla="*/ 331361 h 331361"/>
                <a:gd name="connsiteX12" fmla="*/ 351094 w 3046538"/>
                <a:gd name="connsiteY12" fmla="*/ 331361 h 331361"/>
                <a:gd name="connsiteX13" fmla="*/ 243006 w 3046538"/>
                <a:gd name="connsiteY13" fmla="*/ 286589 h 331361"/>
                <a:gd name="connsiteX14" fmla="*/ 193128 w 3046538"/>
                <a:gd name="connsiteY14" fmla="*/ 241208 h 331361"/>
                <a:gd name="connsiteX15" fmla="*/ 0 w 3046538"/>
                <a:gd name="connsiteY15" fmla="*/ 165680 h 331361"/>
                <a:gd name="connsiteX16" fmla="*/ 193128 w 3046538"/>
                <a:gd name="connsiteY16" fmla="*/ 90152 h 331361"/>
                <a:gd name="connsiteX17" fmla="*/ 243006 w 3046538"/>
                <a:gd name="connsiteY17" fmla="*/ 44772 h 331361"/>
                <a:gd name="connsiteX18" fmla="*/ 351094 w 3046538"/>
                <a:gd name="connsiteY18" fmla="*/ 0 h 331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046538" h="331361">
                  <a:moveTo>
                    <a:pt x="351094" y="0"/>
                  </a:moveTo>
                  <a:lnTo>
                    <a:pt x="2683799" y="0"/>
                  </a:lnTo>
                  <a:cubicBezTo>
                    <a:pt x="2704905" y="0"/>
                    <a:pt x="2725011" y="4278"/>
                    <a:pt x="2743299" y="12013"/>
                  </a:cubicBezTo>
                  <a:lnTo>
                    <a:pt x="2743789" y="12343"/>
                  </a:lnTo>
                  <a:lnTo>
                    <a:pt x="2747886" y="13140"/>
                  </a:lnTo>
                  <a:cubicBezTo>
                    <a:pt x="2767699" y="21175"/>
                    <a:pt x="2786265" y="33227"/>
                    <a:pt x="2802334" y="49296"/>
                  </a:cubicBezTo>
                  <a:cubicBezTo>
                    <a:pt x="2862432" y="109394"/>
                    <a:pt x="2943833" y="148189"/>
                    <a:pt x="3046538" y="165680"/>
                  </a:cubicBezTo>
                  <a:cubicBezTo>
                    <a:pt x="2943833" y="183171"/>
                    <a:pt x="2862432" y="221967"/>
                    <a:pt x="2802334" y="282064"/>
                  </a:cubicBezTo>
                  <a:cubicBezTo>
                    <a:pt x="2786265" y="298133"/>
                    <a:pt x="2767699" y="310186"/>
                    <a:pt x="2747886" y="318220"/>
                  </a:cubicBezTo>
                  <a:lnTo>
                    <a:pt x="2743791" y="319017"/>
                  </a:lnTo>
                  <a:lnTo>
                    <a:pt x="2743299" y="319349"/>
                  </a:lnTo>
                  <a:cubicBezTo>
                    <a:pt x="2725011" y="327084"/>
                    <a:pt x="2704905" y="331361"/>
                    <a:pt x="2683799" y="331361"/>
                  </a:cubicBezTo>
                  <a:lnTo>
                    <a:pt x="351094" y="331361"/>
                  </a:lnTo>
                  <a:cubicBezTo>
                    <a:pt x="308883" y="331361"/>
                    <a:pt x="270668" y="314252"/>
                    <a:pt x="243006" y="286589"/>
                  </a:cubicBezTo>
                  <a:lnTo>
                    <a:pt x="193128" y="241208"/>
                  </a:lnTo>
                  <a:cubicBezTo>
                    <a:pt x="140512" y="204273"/>
                    <a:pt x="76137" y="179097"/>
                    <a:pt x="0" y="165680"/>
                  </a:cubicBezTo>
                  <a:cubicBezTo>
                    <a:pt x="76137" y="152264"/>
                    <a:pt x="140512" y="127088"/>
                    <a:pt x="193128" y="90152"/>
                  </a:cubicBezTo>
                  <a:lnTo>
                    <a:pt x="243006" y="44772"/>
                  </a:lnTo>
                  <a:cubicBezTo>
                    <a:pt x="270668" y="17110"/>
                    <a:pt x="308883" y="0"/>
                    <a:pt x="351094" y="0"/>
                  </a:cubicBezTo>
                  <a:close/>
                </a:path>
              </a:pathLst>
            </a:custGeom>
            <a:solidFill>
              <a:srgbClr val="EB1E4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1350" b="1" dirty="0"/>
                <a:t>Lorem Ipsum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51256CFC-9E14-EB46-AFBD-53BE1F18FA74}"/>
              </a:ext>
            </a:extLst>
          </p:cNvPr>
          <p:cNvGrpSpPr/>
          <p:nvPr/>
        </p:nvGrpSpPr>
        <p:grpSpPr>
          <a:xfrm>
            <a:off x="6025896" y="1555750"/>
            <a:ext cx="2489454" cy="1280716"/>
            <a:chOff x="952760" y="3036178"/>
            <a:chExt cx="3319272" cy="1416285"/>
          </a:xfrm>
        </p:grpSpPr>
        <p:sp>
          <p:nvSpPr>
            <p:cNvPr id="27" name="Rectangle: Rounded Corners 26">
              <a:extLst>
                <a:ext uri="{FF2B5EF4-FFF2-40B4-BE49-F238E27FC236}">
                  <a16:creationId xmlns:a16="http://schemas.microsoft.com/office/drawing/2014/main" id="{E5301348-76E2-F6F7-455F-50C2586EB693}"/>
                </a:ext>
              </a:extLst>
            </p:cNvPr>
            <p:cNvSpPr/>
            <p:nvPr/>
          </p:nvSpPr>
          <p:spPr>
            <a:xfrm>
              <a:off x="952760" y="3201263"/>
              <a:ext cx="3319272" cy="1251200"/>
            </a:xfrm>
            <a:prstGeom prst="roundRect">
              <a:avLst>
                <a:gd name="adj" fmla="val 15145"/>
              </a:avLst>
            </a:prstGeom>
            <a:noFill/>
            <a:ln w="28575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b"/>
            <a:lstStyle/>
            <a:p>
              <a:pPr algn="ctr" defTabSz="685800">
                <a:defRPr/>
              </a:pPr>
              <a:r>
                <a:rPr lang="en-US" sz="1050" noProof="1">
                  <a:solidFill>
                    <a:schemeClr val="bg1"/>
                  </a:solidFill>
                  <a:latin typeface="Calibri" panose="020F0502020204030204"/>
                </a:rPr>
                <a:t>Lorem ipsum dolor sit amet, nibh est. A magna maecenas, quam magna nec quis, lorem nunc. Suspendisse viverra sodales mauris, cras pharetra proin egestas arcu.</a:t>
              </a:r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9831E69B-11DA-C70A-12C9-A2D257D9627B}"/>
                </a:ext>
              </a:extLst>
            </p:cNvPr>
            <p:cNvSpPr/>
            <p:nvPr/>
          </p:nvSpPr>
          <p:spPr>
            <a:xfrm>
              <a:off x="1094949" y="3036178"/>
              <a:ext cx="3046538" cy="331361"/>
            </a:xfrm>
            <a:custGeom>
              <a:avLst/>
              <a:gdLst>
                <a:gd name="connsiteX0" fmla="*/ 351094 w 3046538"/>
                <a:gd name="connsiteY0" fmla="*/ 0 h 331361"/>
                <a:gd name="connsiteX1" fmla="*/ 2683799 w 3046538"/>
                <a:gd name="connsiteY1" fmla="*/ 0 h 331361"/>
                <a:gd name="connsiteX2" fmla="*/ 2743299 w 3046538"/>
                <a:gd name="connsiteY2" fmla="*/ 12013 h 331361"/>
                <a:gd name="connsiteX3" fmla="*/ 2743789 w 3046538"/>
                <a:gd name="connsiteY3" fmla="*/ 12343 h 331361"/>
                <a:gd name="connsiteX4" fmla="*/ 2747886 w 3046538"/>
                <a:gd name="connsiteY4" fmla="*/ 13140 h 331361"/>
                <a:gd name="connsiteX5" fmla="*/ 2802334 w 3046538"/>
                <a:gd name="connsiteY5" fmla="*/ 49296 h 331361"/>
                <a:gd name="connsiteX6" fmla="*/ 3046538 w 3046538"/>
                <a:gd name="connsiteY6" fmla="*/ 165680 h 331361"/>
                <a:gd name="connsiteX7" fmla="*/ 2802334 w 3046538"/>
                <a:gd name="connsiteY7" fmla="*/ 282064 h 331361"/>
                <a:gd name="connsiteX8" fmla="*/ 2747886 w 3046538"/>
                <a:gd name="connsiteY8" fmla="*/ 318220 h 331361"/>
                <a:gd name="connsiteX9" fmla="*/ 2743791 w 3046538"/>
                <a:gd name="connsiteY9" fmla="*/ 319017 h 331361"/>
                <a:gd name="connsiteX10" fmla="*/ 2743299 w 3046538"/>
                <a:gd name="connsiteY10" fmla="*/ 319349 h 331361"/>
                <a:gd name="connsiteX11" fmla="*/ 2683799 w 3046538"/>
                <a:gd name="connsiteY11" fmla="*/ 331361 h 331361"/>
                <a:gd name="connsiteX12" fmla="*/ 351094 w 3046538"/>
                <a:gd name="connsiteY12" fmla="*/ 331361 h 331361"/>
                <a:gd name="connsiteX13" fmla="*/ 243006 w 3046538"/>
                <a:gd name="connsiteY13" fmla="*/ 286589 h 331361"/>
                <a:gd name="connsiteX14" fmla="*/ 193128 w 3046538"/>
                <a:gd name="connsiteY14" fmla="*/ 241208 h 331361"/>
                <a:gd name="connsiteX15" fmla="*/ 0 w 3046538"/>
                <a:gd name="connsiteY15" fmla="*/ 165680 h 331361"/>
                <a:gd name="connsiteX16" fmla="*/ 193128 w 3046538"/>
                <a:gd name="connsiteY16" fmla="*/ 90152 h 331361"/>
                <a:gd name="connsiteX17" fmla="*/ 237522 w 3046538"/>
                <a:gd name="connsiteY17" fmla="*/ 52906 h 331361"/>
                <a:gd name="connsiteX18" fmla="*/ 243006 w 3046538"/>
                <a:gd name="connsiteY18" fmla="*/ 44772 h 331361"/>
                <a:gd name="connsiteX19" fmla="*/ 351094 w 3046538"/>
                <a:gd name="connsiteY19" fmla="*/ 0 h 331361"/>
                <a:gd name="connsiteX0" fmla="*/ 351094 w 3046538"/>
                <a:gd name="connsiteY0" fmla="*/ 0 h 331361"/>
                <a:gd name="connsiteX1" fmla="*/ 2683799 w 3046538"/>
                <a:gd name="connsiteY1" fmla="*/ 0 h 331361"/>
                <a:gd name="connsiteX2" fmla="*/ 2743299 w 3046538"/>
                <a:gd name="connsiteY2" fmla="*/ 12013 h 331361"/>
                <a:gd name="connsiteX3" fmla="*/ 2743789 w 3046538"/>
                <a:gd name="connsiteY3" fmla="*/ 12343 h 331361"/>
                <a:gd name="connsiteX4" fmla="*/ 2747886 w 3046538"/>
                <a:gd name="connsiteY4" fmla="*/ 13140 h 331361"/>
                <a:gd name="connsiteX5" fmla="*/ 2802334 w 3046538"/>
                <a:gd name="connsiteY5" fmla="*/ 49296 h 331361"/>
                <a:gd name="connsiteX6" fmla="*/ 3046538 w 3046538"/>
                <a:gd name="connsiteY6" fmla="*/ 165680 h 331361"/>
                <a:gd name="connsiteX7" fmla="*/ 2802334 w 3046538"/>
                <a:gd name="connsiteY7" fmla="*/ 282064 h 331361"/>
                <a:gd name="connsiteX8" fmla="*/ 2747886 w 3046538"/>
                <a:gd name="connsiteY8" fmla="*/ 318220 h 331361"/>
                <a:gd name="connsiteX9" fmla="*/ 2743791 w 3046538"/>
                <a:gd name="connsiteY9" fmla="*/ 319017 h 331361"/>
                <a:gd name="connsiteX10" fmla="*/ 2743299 w 3046538"/>
                <a:gd name="connsiteY10" fmla="*/ 319349 h 331361"/>
                <a:gd name="connsiteX11" fmla="*/ 2683799 w 3046538"/>
                <a:gd name="connsiteY11" fmla="*/ 331361 h 331361"/>
                <a:gd name="connsiteX12" fmla="*/ 351094 w 3046538"/>
                <a:gd name="connsiteY12" fmla="*/ 331361 h 331361"/>
                <a:gd name="connsiteX13" fmla="*/ 243006 w 3046538"/>
                <a:gd name="connsiteY13" fmla="*/ 286589 h 331361"/>
                <a:gd name="connsiteX14" fmla="*/ 193128 w 3046538"/>
                <a:gd name="connsiteY14" fmla="*/ 241208 h 331361"/>
                <a:gd name="connsiteX15" fmla="*/ 0 w 3046538"/>
                <a:gd name="connsiteY15" fmla="*/ 165680 h 331361"/>
                <a:gd name="connsiteX16" fmla="*/ 193128 w 3046538"/>
                <a:gd name="connsiteY16" fmla="*/ 90152 h 331361"/>
                <a:gd name="connsiteX17" fmla="*/ 243006 w 3046538"/>
                <a:gd name="connsiteY17" fmla="*/ 44772 h 331361"/>
                <a:gd name="connsiteX18" fmla="*/ 351094 w 3046538"/>
                <a:gd name="connsiteY18" fmla="*/ 0 h 331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046538" h="331361">
                  <a:moveTo>
                    <a:pt x="351094" y="0"/>
                  </a:moveTo>
                  <a:lnTo>
                    <a:pt x="2683799" y="0"/>
                  </a:lnTo>
                  <a:cubicBezTo>
                    <a:pt x="2704905" y="0"/>
                    <a:pt x="2725011" y="4278"/>
                    <a:pt x="2743299" y="12013"/>
                  </a:cubicBezTo>
                  <a:lnTo>
                    <a:pt x="2743789" y="12343"/>
                  </a:lnTo>
                  <a:lnTo>
                    <a:pt x="2747886" y="13140"/>
                  </a:lnTo>
                  <a:cubicBezTo>
                    <a:pt x="2767699" y="21175"/>
                    <a:pt x="2786265" y="33227"/>
                    <a:pt x="2802334" y="49296"/>
                  </a:cubicBezTo>
                  <a:cubicBezTo>
                    <a:pt x="2862432" y="109394"/>
                    <a:pt x="2943833" y="148189"/>
                    <a:pt x="3046538" y="165680"/>
                  </a:cubicBezTo>
                  <a:cubicBezTo>
                    <a:pt x="2943833" y="183171"/>
                    <a:pt x="2862432" y="221967"/>
                    <a:pt x="2802334" y="282064"/>
                  </a:cubicBezTo>
                  <a:cubicBezTo>
                    <a:pt x="2786265" y="298133"/>
                    <a:pt x="2767699" y="310186"/>
                    <a:pt x="2747886" y="318220"/>
                  </a:cubicBezTo>
                  <a:lnTo>
                    <a:pt x="2743791" y="319017"/>
                  </a:lnTo>
                  <a:lnTo>
                    <a:pt x="2743299" y="319349"/>
                  </a:lnTo>
                  <a:cubicBezTo>
                    <a:pt x="2725011" y="327084"/>
                    <a:pt x="2704905" y="331361"/>
                    <a:pt x="2683799" y="331361"/>
                  </a:cubicBezTo>
                  <a:lnTo>
                    <a:pt x="351094" y="331361"/>
                  </a:lnTo>
                  <a:cubicBezTo>
                    <a:pt x="308883" y="331361"/>
                    <a:pt x="270668" y="314252"/>
                    <a:pt x="243006" y="286589"/>
                  </a:cubicBezTo>
                  <a:lnTo>
                    <a:pt x="193128" y="241208"/>
                  </a:lnTo>
                  <a:cubicBezTo>
                    <a:pt x="140512" y="204273"/>
                    <a:pt x="76137" y="179097"/>
                    <a:pt x="0" y="165680"/>
                  </a:cubicBezTo>
                  <a:cubicBezTo>
                    <a:pt x="76137" y="152264"/>
                    <a:pt x="140512" y="127088"/>
                    <a:pt x="193128" y="90152"/>
                  </a:cubicBezTo>
                  <a:lnTo>
                    <a:pt x="243006" y="44772"/>
                  </a:lnTo>
                  <a:cubicBezTo>
                    <a:pt x="270668" y="17110"/>
                    <a:pt x="308883" y="0"/>
                    <a:pt x="35109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135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5D3EDD74-CEB4-97C6-6274-ACDA9CC470D4}"/>
              </a:ext>
            </a:extLst>
          </p:cNvPr>
          <p:cNvGrpSpPr/>
          <p:nvPr/>
        </p:nvGrpSpPr>
        <p:grpSpPr>
          <a:xfrm>
            <a:off x="6025896" y="3010892"/>
            <a:ext cx="2489454" cy="1280716"/>
            <a:chOff x="952760" y="3036178"/>
            <a:chExt cx="3319272" cy="1416285"/>
          </a:xfrm>
        </p:grpSpPr>
        <p:sp>
          <p:nvSpPr>
            <p:cNvPr id="25" name="Rectangle: Rounded Corners 24">
              <a:extLst>
                <a:ext uri="{FF2B5EF4-FFF2-40B4-BE49-F238E27FC236}">
                  <a16:creationId xmlns:a16="http://schemas.microsoft.com/office/drawing/2014/main" id="{7EF68CED-A94E-B2C7-8448-C54853BF206F}"/>
                </a:ext>
              </a:extLst>
            </p:cNvPr>
            <p:cNvSpPr/>
            <p:nvPr/>
          </p:nvSpPr>
          <p:spPr>
            <a:xfrm>
              <a:off x="952760" y="3201263"/>
              <a:ext cx="3319272" cy="1251200"/>
            </a:xfrm>
            <a:prstGeom prst="roundRect">
              <a:avLst>
                <a:gd name="adj" fmla="val 15145"/>
              </a:avLst>
            </a:prstGeom>
            <a:solidFill>
              <a:schemeClr val="bg1"/>
            </a:solidFill>
            <a:ln w="28575">
              <a:solidFill>
                <a:srgbClr val="05ACC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137160" rtlCol="0" anchor="b"/>
            <a:lstStyle/>
            <a:p>
              <a:pPr algn="ctr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9D25D18B-8A1E-9CF1-94CC-5A9758844FFC}"/>
                </a:ext>
              </a:extLst>
            </p:cNvPr>
            <p:cNvSpPr/>
            <p:nvPr/>
          </p:nvSpPr>
          <p:spPr>
            <a:xfrm>
              <a:off x="1094949" y="3036178"/>
              <a:ext cx="3046538" cy="331361"/>
            </a:xfrm>
            <a:custGeom>
              <a:avLst/>
              <a:gdLst>
                <a:gd name="connsiteX0" fmla="*/ 351094 w 3046538"/>
                <a:gd name="connsiteY0" fmla="*/ 0 h 331361"/>
                <a:gd name="connsiteX1" fmla="*/ 2683799 w 3046538"/>
                <a:gd name="connsiteY1" fmla="*/ 0 h 331361"/>
                <a:gd name="connsiteX2" fmla="*/ 2743299 w 3046538"/>
                <a:gd name="connsiteY2" fmla="*/ 12013 h 331361"/>
                <a:gd name="connsiteX3" fmla="*/ 2743789 w 3046538"/>
                <a:gd name="connsiteY3" fmla="*/ 12343 h 331361"/>
                <a:gd name="connsiteX4" fmla="*/ 2747886 w 3046538"/>
                <a:gd name="connsiteY4" fmla="*/ 13140 h 331361"/>
                <a:gd name="connsiteX5" fmla="*/ 2802334 w 3046538"/>
                <a:gd name="connsiteY5" fmla="*/ 49296 h 331361"/>
                <a:gd name="connsiteX6" fmla="*/ 3046538 w 3046538"/>
                <a:gd name="connsiteY6" fmla="*/ 165680 h 331361"/>
                <a:gd name="connsiteX7" fmla="*/ 2802334 w 3046538"/>
                <a:gd name="connsiteY7" fmla="*/ 282064 h 331361"/>
                <a:gd name="connsiteX8" fmla="*/ 2747886 w 3046538"/>
                <a:gd name="connsiteY8" fmla="*/ 318220 h 331361"/>
                <a:gd name="connsiteX9" fmla="*/ 2743791 w 3046538"/>
                <a:gd name="connsiteY9" fmla="*/ 319017 h 331361"/>
                <a:gd name="connsiteX10" fmla="*/ 2743299 w 3046538"/>
                <a:gd name="connsiteY10" fmla="*/ 319349 h 331361"/>
                <a:gd name="connsiteX11" fmla="*/ 2683799 w 3046538"/>
                <a:gd name="connsiteY11" fmla="*/ 331361 h 331361"/>
                <a:gd name="connsiteX12" fmla="*/ 351094 w 3046538"/>
                <a:gd name="connsiteY12" fmla="*/ 331361 h 331361"/>
                <a:gd name="connsiteX13" fmla="*/ 243006 w 3046538"/>
                <a:gd name="connsiteY13" fmla="*/ 286589 h 331361"/>
                <a:gd name="connsiteX14" fmla="*/ 193128 w 3046538"/>
                <a:gd name="connsiteY14" fmla="*/ 241208 h 331361"/>
                <a:gd name="connsiteX15" fmla="*/ 0 w 3046538"/>
                <a:gd name="connsiteY15" fmla="*/ 165680 h 331361"/>
                <a:gd name="connsiteX16" fmla="*/ 193128 w 3046538"/>
                <a:gd name="connsiteY16" fmla="*/ 90152 h 331361"/>
                <a:gd name="connsiteX17" fmla="*/ 237522 w 3046538"/>
                <a:gd name="connsiteY17" fmla="*/ 52906 h 331361"/>
                <a:gd name="connsiteX18" fmla="*/ 243006 w 3046538"/>
                <a:gd name="connsiteY18" fmla="*/ 44772 h 331361"/>
                <a:gd name="connsiteX19" fmla="*/ 351094 w 3046538"/>
                <a:gd name="connsiteY19" fmla="*/ 0 h 331361"/>
                <a:gd name="connsiteX0" fmla="*/ 351094 w 3046538"/>
                <a:gd name="connsiteY0" fmla="*/ 0 h 331361"/>
                <a:gd name="connsiteX1" fmla="*/ 2683799 w 3046538"/>
                <a:gd name="connsiteY1" fmla="*/ 0 h 331361"/>
                <a:gd name="connsiteX2" fmla="*/ 2743299 w 3046538"/>
                <a:gd name="connsiteY2" fmla="*/ 12013 h 331361"/>
                <a:gd name="connsiteX3" fmla="*/ 2743789 w 3046538"/>
                <a:gd name="connsiteY3" fmla="*/ 12343 h 331361"/>
                <a:gd name="connsiteX4" fmla="*/ 2747886 w 3046538"/>
                <a:gd name="connsiteY4" fmla="*/ 13140 h 331361"/>
                <a:gd name="connsiteX5" fmla="*/ 2802334 w 3046538"/>
                <a:gd name="connsiteY5" fmla="*/ 49296 h 331361"/>
                <a:gd name="connsiteX6" fmla="*/ 3046538 w 3046538"/>
                <a:gd name="connsiteY6" fmla="*/ 165680 h 331361"/>
                <a:gd name="connsiteX7" fmla="*/ 2802334 w 3046538"/>
                <a:gd name="connsiteY7" fmla="*/ 282064 h 331361"/>
                <a:gd name="connsiteX8" fmla="*/ 2747886 w 3046538"/>
                <a:gd name="connsiteY8" fmla="*/ 318220 h 331361"/>
                <a:gd name="connsiteX9" fmla="*/ 2743791 w 3046538"/>
                <a:gd name="connsiteY9" fmla="*/ 319017 h 331361"/>
                <a:gd name="connsiteX10" fmla="*/ 2743299 w 3046538"/>
                <a:gd name="connsiteY10" fmla="*/ 319349 h 331361"/>
                <a:gd name="connsiteX11" fmla="*/ 2683799 w 3046538"/>
                <a:gd name="connsiteY11" fmla="*/ 331361 h 331361"/>
                <a:gd name="connsiteX12" fmla="*/ 351094 w 3046538"/>
                <a:gd name="connsiteY12" fmla="*/ 331361 h 331361"/>
                <a:gd name="connsiteX13" fmla="*/ 243006 w 3046538"/>
                <a:gd name="connsiteY13" fmla="*/ 286589 h 331361"/>
                <a:gd name="connsiteX14" fmla="*/ 193128 w 3046538"/>
                <a:gd name="connsiteY14" fmla="*/ 241208 h 331361"/>
                <a:gd name="connsiteX15" fmla="*/ 0 w 3046538"/>
                <a:gd name="connsiteY15" fmla="*/ 165680 h 331361"/>
                <a:gd name="connsiteX16" fmla="*/ 193128 w 3046538"/>
                <a:gd name="connsiteY16" fmla="*/ 90152 h 331361"/>
                <a:gd name="connsiteX17" fmla="*/ 243006 w 3046538"/>
                <a:gd name="connsiteY17" fmla="*/ 44772 h 331361"/>
                <a:gd name="connsiteX18" fmla="*/ 351094 w 3046538"/>
                <a:gd name="connsiteY18" fmla="*/ 0 h 331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046538" h="331361">
                  <a:moveTo>
                    <a:pt x="351094" y="0"/>
                  </a:moveTo>
                  <a:lnTo>
                    <a:pt x="2683799" y="0"/>
                  </a:lnTo>
                  <a:cubicBezTo>
                    <a:pt x="2704905" y="0"/>
                    <a:pt x="2725011" y="4278"/>
                    <a:pt x="2743299" y="12013"/>
                  </a:cubicBezTo>
                  <a:lnTo>
                    <a:pt x="2743789" y="12343"/>
                  </a:lnTo>
                  <a:lnTo>
                    <a:pt x="2747886" y="13140"/>
                  </a:lnTo>
                  <a:cubicBezTo>
                    <a:pt x="2767699" y="21175"/>
                    <a:pt x="2786265" y="33227"/>
                    <a:pt x="2802334" y="49296"/>
                  </a:cubicBezTo>
                  <a:cubicBezTo>
                    <a:pt x="2862432" y="109394"/>
                    <a:pt x="2943833" y="148189"/>
                    <a:pt x="3046538" y="165680"/>
                  </a:cubicBezTo>
                  <a:cubicBezTo>
                    <a:pt x="2943833" y="183171"/>
                    <a:pt x="2862432" y="221967"/>
                    <a:pt x="2802334" y="282064"/>
                  </a:cubicBezTo>
                  <a:cubicBezTo>
                    <a:pt x="2786265" y="298133"/>
                    <a:pt x="2767699" y="310186"/>
                    <a:pt x="2747886" y="318220"/>
                  </a:cubicBezTo>
                  <a:lnTo>
                    <a:pt x="2743791" y="319017"/>
                  </a:lnTo>
                  <a:lnTo>
                    <a:pt x="2743299" y="319349"/>
                  </a:lnTo>
                  <a:cubicBezTo>
                    <a:pt x="2725011" y="327084"/>
                    <a:pt x="2704905" y="331361"/>
                    <a:pt x="2683799" y="331361"/>
                  </a:cubicBezTo>
                  <a:lnTo>
                    <a:pt x="351094" y="331361"/>
                  </a:lnTo>
                  <a:cubicBezTo>
                    <a:pt x="308883" y="331361"/>
                    <a:pt x="270668" y="314252"/>
                    <a:pt x="243006" y="286589"/>
                  </a:cubicBezTo>
                  <a:lnTo>
                    <a:pt x="193128" y="241208"/>
                  </a:lnTo>
                  <a:cubicBezTo>
                    <a:pt x="140512" y="204273"/>
                    <a:pt x="76137" y="179097"/>
                    <a:pt x="0" y="165680"/>
                  </a:cubicBezTo>
                  <a:cubicBezTo>
                    <a:pt x="76137" y="152264"/>
                    <a:pt x="140512" y="127088"/>
                    <a:pt x="193128" y="90152"/>
                  </a:cubicBezTo>
                  <a:lnTo>
                    <a:pt x="243006" y="44772"/>
                  </a:lnTo>
                  <a:cubicBezTo>
                    <a:pt x="270668" y="17110"/>
                    <a:pt x="308883" y="0"/>
                    <a:pt x="351094" y="0"/>
                  </a:cubicBezTo>
                  <a:close/>
                </a:path>
              </a:pathLst>
            </a:custGeom>
            <a:solidFill>
              <a:srgbClr val="05ACC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135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Lorem Ipsum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FE26A939-D436-C845-CABD-0114A369A137}"/>
              </a:ext>
            </a:extLst>
          </p:cNvPr>
          <p:cNvGrpSpPr/>
          <p:nvPr/>
        </p:nvGrpSpPr>
        <p:grpSpPr>
          <a:xfrm>
            <a:off x="6025896" y="4466034"/>
            <a:ext cx="2489454" cy="1280716"/>
            <a:chOff x="952760" y="3036178"/>
            <a:chExt cx="3319272" cy="1416285"/>
          </a:xfrm>
        </p:grpSpPr>
        <p:sp>
          <p:nvSpPr>
            <p:cNvPr id="23" name="Rectangle: Rounded Corners 22">
              <a:extLst>
                <a:ext uri="{FF2B5EF4-FFF2-40B4-BE49-F238E27FC236}">
                  <a16:creationId xmlns:a16="http://schemas.microsoft.com/office/drawing/2014/main" id="{CB3E68B7-21D1-609E-7D1B-41495FAD7831}"/>
                </a:ext>
              </a:extLst>
            </p:cNvPr>
            <p:cNvSpPr/>
            <p:nvPr/>
          </p:nvSpPr>
          <p:spPr>
            <a:xfrm>
              <a:off x="952760" y="3201263"/>
              <a:ext cx="3319272" cy="1251200"/>
            </a:xfrm>
            <a:prstGeom prst="roundRect">
              <a:avLst>
                <a:gd name="adj" fmla="val 15145"/>
              </a:avLst>
            </a:prstGeom>
            <a:noFill/>
            <a:ln w="28575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b"/>
            <a:lstStyle/>
            <a:p>
              <a:pPr algn="ctr"/>
              <a:r>
                <a:rPr lang="en-US" sz="105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 pharetra proin egestas arcu.</a:t>
              </a:r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82B4BE28-EE5F-B4B2-D07F-F9CAA6B2E7BC}"/>
                </a:ext>
              </a:extLst>
            </p:cNvPr>
            <p:cNvSpPr/>
            <p:nvPr/>
          </p:nvSpPr>
          <p:spPr>
            <a:xfrm>
              <a:off x="1094949" y="3036178"/>
              <a:ext cx="3046538" cy="331361"/>
            </a:xfrm>
            <a:custGeom>
              <a:avLst/>
              <a:gdLst>
                <a:gd name="connsiteX0" fmla="*/ 351094 w 3046538"/>
                <a:gd name="connsiteY0" fmla="*/ 0 h 331361"/>
                <a:gd name="connsiteX1" fmla="*/ 2683799 w 3046538"/>
                <a:gd name="connsiteY1" fmla="*/ 0 h 331361"/>
                <a:gd name="connsiteX2" fmla="*/ 2743299 w 3046538"/>
                <a:gd name="connsiteY2" fmla="*/ 12013 h 331361"/>
                <a:gd name="connsiteX3" fmla="*/ 2743789 w 3046538"/>
                <a:gd name="connsiteY3" fmla="*/ 12343 h 331361"/>
                <a:gd name="connsiteX4" fmla="*/ 2747886 w 3046538"/>
                <a:gd name="connsiteY4" fmla="*/ 13140 h 331361"/>
                <a:gd name="connsiteX5" fmla="*/ 2802334 w 3046538"/>
                <a:gd name="connsiteY5" fmla="*/ 49296 h 331361"/>
                <a:gd name="connsiteX6" fmla="*/ 3046538 w 3046538"/>
                <a:gd name="connsiteY6" fmla="*/ 165680 h 331361"/>
                <a:gd name="connsiteX7" fmla="*/ 2802334 w 3046538"/>
                <a:gd name="connsiteY7" fmla="*/ 282064 h 331361"/>
                <a:gd name="connsiteX8" fmla="*/ 2747886 w 3046538"/>
                <a:gd name="connsiteY8" fmla="*/ 318220 h 331361"/>
                <a:gd name="connsiteX9" fmla="*/ 2743791 w 3046538"/>
                <a:gd name="connsiteY9" fmla="*/ 319017 h 331361"/>
                <a:gd name="connsiteX10" fmla="*/ 2743299 w 3046538"/>
                <a:gd name="connsiteY10" fmla="*/ 319349 h 331361"/>
                <a:gd name="connsiteX11" fmla="*/ 2683799 w 3046538"/>
                <a:gd name="connsiteY11" fmla="*/ 331361 h 331361"/>
                <a:gd name="connsiteX12" fmla="*/ 351094 w 3046538"/>
                <a:gd name="connsiteY12" fmla="*/ 331361 h 331361"/>
                <a:gd name="connsiteX13" fmla="*/ 243006 w 3046538"/>
                <a:gd name="connsiteY13" fmla="*/ 286589 h 331361"/>
                <a:gd name="connsiteX14" fmla="*/ 193128 w 3046538"/>
                <a:gd name="connsiteY14" fmla="*/ 241208 h 331361"/>
                <a:gd name="connsiteX15" fmla="*/ 0 w 3046538"/>
                <a:gd name="connsiteY15" fmla="*/ 165680 h 331361"/>
                <a:gd name="connsiteX16" fmla="*/ 193128 w 3046538"/>
                <a:gd name="connsiteY16" fmla="*/ 90152 h 331361"/>
                <a:gd name="connsiteX17" fmla="*/ 237522 w 3046538"/>
                <a:gd name="connsiteY17" fmla="*/ 52906 h 331361"/>
                <a:gd name="connsiteX18" fmla="*/ 243006 w 3046538"/>
                <a:gd name="connsiteY18" fmla="*/ 44772 h 331361"/>
                <a:gd name="connsiteX19" fmla="*/ 351094 w 3046538"/>
                <a:gd name="connsiteY19" fmla="*/ 0 h 331361"/>
                <a:gd name="connsiteX0" fmla="*/ 351094 w 3046538"/>
                <a:gd name="connsiteY0" fmla="*/ 0 h 331361"/>
                <a:gd name="connsiteX1" fmla="*/ 2683799 w 3046538"/>
                <a:gd name="connsiteY1" fmla="*/ 0 h 331361"/>
                <a:gd name="connsiteX2" fmla="*/ 2743299 w 3046538"/>
                <a:gd name="connsiteY2" fmla="*/ 12013 h 331361"/>
                <a:gd name="connsiteX3" fmla="*/ 2743789 w 3046538"/>
                <a:gd name="connsiteY3" fmla="*/ 12343 h 331361"/>
                <a:gd name="connsiteX4" fmla="*/ 2747886 w 3046538"/>
                <a:gd name="connsiteY4" fmla="*/ 13140 h 331361"/>
                <a:gd name="connsiteX5" fmla="*/ 2802334 w 3046538"/>
                <a:gd name="connsiteY5" fmla="*/ 49296 h 331361"/>
                <a:gd name="connsiteX6" fmla="*/ 3046538 w 3046538"/>
                <a:gd name="connsiteY6" fmla="*/ 165680 h 331361"/>
                <a:gd name="connsiteX7" fmla="*/ 2802334 w 3046538"/>
                <a:gd name="connsiteY7" fmla="*/ 282064 h 331361"/>
                <a:gd name="connsiteX8" fmla="*/ 2747886 w 3046538"/>
                <a:gd name="connsiteY8" fmla="*/ 318220 h 331361"/>
                <a:gd name="connsiteX9" fmla="*/ 2743791 w 3046538"/>
                <a:gd name="connsiteY9" fmla="*/ 319017 h 331361"/>
                <a:gd name="connsiteX10" fmla="*/ 2743299 w 3046538"/>
                <a:gd name="connsiteY10" fmla="*/ 319349 h 331361"/>
                <a:gd name="connsiteX11" fmla="*/ 2683799 w 3046538"/>
                <a:gd name="connsiteY11" fmla="*/ 331361 h 331361"/>
                <a:gd name="connsiteX12" fmla="*/ 351094 w 3046538"/>
                <a:gd name="connsiteY12" fmla="*/ 331361 h 331361"/>
                <a:gd name="connsiteX13" fmla="*/ 243006 w 3046538"/>
                <a:gd name="connsiteY13" fmla="*/ 286589 h 331361"/>
                <a:gd name="connsiteX14" fmla="*/ 193128 w 3046538"/>
                <a:gd name="connsiteY14" fmla="*/ 241208 h 331361"/>
                <a:gd name="connsiteX15" fmla="*/ 0 w 3046538"/>
                <a:gd name="connsiteY15" fmla="*/ 165680 h 331361"/>
                <a:gd name="connsiteX16" fmla="*/ 193128 w 3046538"/>
                <a:gd name="connsiteY16" fmla="*/ 90152 h 331361"/>
                <a:gd name="connsiteX17" fmla="*/ 243006 w 3046538"/>
                <a:gd name="connsiteY17" fmla="*/ 44772 h 331361"/>
                <a:gd name="connsiteX18" fmla="*/ 351094 w 3046538"/>
                <a:gd name="connsiteY18" fmla="*/ 0 h 331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046538" h="331361">
                  <a:moveTo>
                    <a:pt x="351094" y="0"/>
                  </a:moveTo>
                  <a:lnTo>
                    <a:pt x="2683799" y="0"/>
                  </a:lnTo>
                  <a:cubicBezTo>
                    <a:pt x="2704905" y="0"/>
                    <a:pt x="2725011" y="4278"/>
                    <a:pt x="2743299" y="12013"/>
                  </a:cubicBezTo>
                  <a:lnTo>
                    <a:pt x="2743789" y="12343"/>
                  </a:lnTo>
                  <a:lnTo>
                    <a:pt x="2747886" y="13140"/>
                  </a:lnTo>
                  <a:cubicBezTo>
                    <a:pt x="2767699" y="21175"/>
                    <a:pt x="2786265" y="33227"/>
                    <a:pt x="2802334" y="49296"/>
                  </a:cubicBezTo>
                  <a:cubicBezTo>
                    <a:pt x="2862432" y="109394"/>
                    <a:pt x="2943833" y="148189"/>
                    <a:pt x="3046538" y="165680"/>
                  </a:cubicBezTo>
                  <a:cubicBezTo>
                    <a:pt x="2943833" y="183171"/>
                    <a:pt x="2862432" y="221967"/>
                    <a:pt x="2802334" y="282064"/>
                  </a:cubicBezTo>
                  <a:cubicBezTo>
                    <a:pt x="2786265" y="298133"/>
                    <a:pt x="2767699" y="310186"/>
                    <a:pt x="2747886" y="318220"/>
                  </a:cubicBezTo>
                  <a:lnTo>
                    <a:pt x="2743791" y="319017"/>
                  </a:lnTo>
                  <a:lnTo>
                    <a:pt x="2743299" y="319349"/>
                  </a:lnTo>
                  <a:cubicBezTo>
                    <a:pt x="2725011" y="327084"/>
                    <a:pt x="2704905" y="331361"/>
                    <a:pt x="2683799" y="331361"/>
                  </a:cubicBezTo>
                  <a:lnTo>
                    <a:pt x="351094" y="331361"/>
                  </a:lnTo>
                  <a:cubicBezTo>
                    <a:pt x="308883" y="331361"/>
                    <a:pt x="270668" y="314252"/>
                    <a:pt x="243006" y="286589"/>
                  </a:cubicBezTo>
                  <a:lnTo>
                    <a:pt x="193128" y="241208"/>
                  </a:lnTo>
                  <a:cubicBezTo>
                    <a:pt x="140512" y="204273"/>
                    <a:pt x="76137" y="179097"/>
                    <a:pt x="0" y="165680"/>
                  </a:cubicBezTo>
                  <a:cubicBezTo>
                    <a:pt x="76137" y="152264"/>
                    <a:pt x="140512" y="127088"/>
                    <a:pt x="193128" y="90152"/>
                  </a:cubicBezTo>
                  <a:lnTo>
                    <a:pt x="243006" y="44772"/>
                  </a:lnTo>
                  <a:cubicBezTo>
                    <a:pt x="270668" y="17110"/>
                    <a:pt x="308883" y="0"/>
                    <a:pt x="35109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135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</p:grpSp>
      <p:sp>
        <p:nvSpPr>
          <p:cNvPr id="29" name="TextBox 28">
            <a:extLst>
              <a:ext uri="{FF2B5EF4-FFF2-40B4-BE49-F238E27FC236}">
                <a16:creationId xmlns:a16="http://schemas.microsoft.com/office/drawing/2014/main" id="{25BFA73D-D556-4AFD-C0CA-2CF2195E96EF}"/>
              </a:ext>
            </a:extLst>
          </p:cNvPr>
          <p:cNvSpPr txBox="1"/>
          <p:nvPr/>
        </p:nvSpPr>
        <p:spPr>
          <a:xfrm>
            <a:off x="3327273" y="3236355"/>
            <a:ext cx="2489454" cy="8309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400" b="1" noProof="1">
                <a:solidFill>
                  <a:schemeClr val="bg1"/>
                </a:solidFill>
              </a:rPr>
              <a:t>Lorem Ipsum Dolor Sit Amet</a:t>
            </a:r>
          </a:p>
        </p:txBody>
      </p:sp>
    </p:spTree>
    <p:extLst>
      <p:ext uri="{BB962C8B-B14F-4D97-AF65-F5344CB8AC3E}">
        <p14:creationId xmlns:p14="http://schemas.microsoft.com/office/powerpoint/2010/main" val="29927597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10273</TotalTime>
  <Words>692</Words>
  <Application>Microsoft Office PowerPoint</Application>
  <PresentationFormat>On-screen Show (4:3)</PresentationFormat>
  <Paragraphs>54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4</vt:i4>
      </vt:variant>
    </vt:vector>
  </HeadingPairs>
  <TitlesOfParts>
    <vt:vector size="12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Radial Mind Map Textboxes – Slide Template</vt:lpstr>
      <vt:lpstr>Radial Mind Map Textboxes – Slide Template</vt:lpstr>
      <vt:lpstr>Radial Mind Map Textboxes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Radial Mind Map Textboxes</dc:title>
  <dc:creator>PresentationGO.com</dc:creator>
  <dc:description>© Copyright PresentationGO.com - Do not distribute or sale without written permission.</dc:description>
  <cp:lastModifiedBy>Christophe Barroche</cp:lastModifiedBy>
  <cp:revision>17</cp:revision>
  <dcterms:created xsi:type="dcterms:W3CDTF">2014-11-26T05:14:11Z</dcterms:created>
  <dcterms:modified xsi:type="dcterms:W3CDTF">2023-06-05T16:47:03Z</dcterms:modified>
  <cp:category>Charts &amp; Diagrams</cp:category>
</cp:coreProperties>
</file>