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34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Bulb SWOT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1584E41-121B-9002-D23F-B800122CFC1D}"/>
              </a:ext>
            </a:extLst>
          </p:cNvPr>
          <p:cNvSpPr/>
          <p:nvPr/>
        </p:nvSpPr>
        <p:spPr>
          <a:xfrm>
            <a:off x="1292161" y="2070658"/>
            <a:ext cx="337050" cy="155562"/>
          </a:xfrm>
          <a:custGeom>
            <a:avLst/>
            <a:gdLst>
              <a:gd name="connsiteX0" fmla="*/ 205638 w 411276"/>
              <a:gd name="connsiteY0" fmla="*/ 0 h 189820"/>
              <a:gd name="connsiteX1" fmla="*/ 411276 w 411276"/>
              <a:gd name="connsiteY1" fmla="*/ 189820 h 189820"/>
              <a:gd name="connsiteX2" fmla="*/ 0 w 411276"/>
              <a:gd name="connsiteY2" fmla="*/ 189820 h 189820"/>
              <a:gd name="connsiteX3" fmla="*/ 205638 w 411276"/>
              <a:gd name="connsiteY3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6" h="189820">
                <a:moveTo>
                  <a:pt x="205638" y="0"/>
                </a:moveTo>
                <a:cubicBezTo>
                  <a:pt x="313203" y="0"/>
                  <a:pt x="401785" y="82255"/>
                  <a:pt x="411276" y="189820"/>
                </a:cubicBezTo>
                <a:lnTo>
                  <a:pt x="0" y="189820"/>
                </a:lnTo>
                <a:cubicBezTo>
                  <a:pt x="9491" y="82255"/>
                  <a:pt x="98073" y="0"/>
                  <a:pt x="205638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E3085EA-9A3C-401E-4909-985974483EFA}"/>
              </a:ext>
            </a:extLst>
          </p:cNvPr>
          <p:cNvSpPr/>
          <p:nvPr/>
        </p:nvSpPr>
        <p:spPr>
          <a:xfrm>
            <a:off x="1123637" y="2329927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B616EAA-5A57-9304-FCA7-A601848765FE}"/>
              </a:ext>
            </a:extLst>
          </p:cNvPr>
          <p:cNvSpPr/>
          <p:nvPr/>
        </p:nvSpPr>
        <p:spPr>
          <a:xfrm>
            <a:off x="1123637" y="2589195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CB90A2C-48CB-B3CB-C4C6-FED1601DCEBC}"/>
              </a:ext>
            </a:extLst>
          </p:cNvPr>
          <p:cNvSpPr/>
          <p:nvPr/>
        </p:nvSpPr>
        <p:spPr>
          <a:xfrm>
            <a:off x="786587" y="2848465"/>
            <a:ext cx="1348199" cy="1400052"/>
          </a:xfrm>
          <a:custGeom>
            <a:avLst/>
            <a:gdLst>
              <a:gd name="connsiteX0" fmla="*/ 449241 w 1645105"/>
              <a:gd name="connsiteY0" fmla="*/ 0 h 1708378"/>
              <a:gd name="connsiteX1" fmla="*/ 1195865 w 1645105"/>
              <a:gd name="connsiteY1" fmla="*/ 0 h 1708378"/>
              <a:gd name="connsiteX2" fmla="*/ 1252811 w 1645105"/>
              <a:gd name="connsiteY2" fmla="*/ 34800 h 1708378"/>
              <a:gd name="connsiteX3" fmla="*/ 1445794 w 1645105"/>
              <a:gd name="connsiteY3" fmla="*/ 348003 h 1708378"/>
              <a:gd name="connsiteX4" fmla="*/ 1588159 w 1645105"/>
              <a:gd name="connsiteY4" fmla="*/ 582114 h 1708378"/>
              <a:gd name="connsiteX5" fmla="*/ 1645105 w 1645105"/>
              <a:gd name="connsiteY5" fmla="*/ 866844 h 1708378"/>
              <a:gd name="connsiteX6" fmla="*/ 1645105 w 1645105"/>
              <a:gd name="connsiteY6" fmla="*/ 895317 h 1708378"/>
              <a:gd name="connsiteX7" fmla="*/ 822553 w 1645105"/>
              <a:gd name="connsiteY7" fmla="*/ 1708378 h 1708378"/>
              <a:gd name="connsiteX8" fmla="*/ 0 w 1645105"/>
              <a:gd name="connsiteY8" fmla="*/ 895317 h 1708378"/>
              <a:gd name="connsiteX9" fmla="*/ 0 w 1645105"/>
              <a:gd name="connsiteY9" fmla="*/ 866844 h 1708378"/>
              <a:gd name="connsiteX10" fmla="*/ 56946 w 1645105"/>
              <a:gd name="connsiteY10" fmla="*/ 582114 h 1708378"/>
              <a:gd name="connsiteX11" fmla="*/ 199311 w 1645105"/>
              <a:gd name="connsiteY11" fmla="*/ 348003 h 1708378"/>
              <a:gd name="connsiteX12" fmla="*/ 392295 w 1645105"/>
              <a:gd name="connsiteY12" fmla="*/ 34800 h 1708378"/>
              <a:gd name="connsiteX13" fmla="*/ 449241 w 1645105"/>
              <a:gd name="connsiteY13" fmla="*/ 0 h 1708378"/>
              <a:gd name="connsiteX14" fmla="*/ 525168 w 1645105"/>
              <a:gd name="connsiteY14" fmla="*/ 189820 h 1708378"/>
              <a:gd name="connsiteX15" fmla="*/ 341676 w 1645105"/>
              <a:gd name="connsiteY15" fmla="*/ 474550 h 1708378"/>
              <a:gd name="connsiteX16" fmla="*/ 234112 w 1645105"/>
              <a:gd name="connsiteY16" fmla="*/ 648551 h 1708378"/>
              <a:gd name="connsiteX17" fmla="*/ 189820 w 1645105"/>
              <a:gd name="connsiteY17" fmla="*/ 870007 h 1708378"/>
              <a:gd name="connsiteX18" fmla="*/ 186657 w 1645105"/>
              <a:gd name="connsiteY18" fmla="*/ 870007 h 1708378"/>
              <a:gd name="connsiteX19" fmla="*/ 186657 w 1645105"/>
              <a:gd name="connsiteY19" fmla="*/ 895317 h 1708378"/>
              <a:gd name="connsiteX20" fmla="*/ 819389 w 1645105"/>
              <a:gd name="connsiteY20" fmla="*/ 1521722 h 1708378"/>
              <a:gd name="connsiteX21" fmla="*/ 1452122 w 1645105"/>
              <a:gd name="connsiteY21" fmla="*/ 895317 h 1708378"/>
              <a:gd name="connsiteX22" fmla="*/ 1452122 w 1645105"/>
              <a:gd name="connsiteY22" fmla="*/ 870007 h 1708378"/>
              <a:gd name="connsiteX23" fmla="*/ 1407830 w 1645105"/>
              <a:gd name="connsiteY23" fmla="*/ 648551 h 1708378"/>
              <a:gd name="connsiteX24" fmla="*/ 1300266 w 1645105"/>
              <a:gd name="connsiteY24" fmla="*/ 474550 h 1708378"/>
              <a:gd name="connsiteX25" fmla="*/ 1116773 w 1645105"/>
              <a:gd name="connsiteY25" fmla="*/ 189820 h 1708378"/>
              <a:gd name="connsiteX26" fmla="*/ 822553 w 1645105"/>
              <a:gd name="connsiteY26" fmla="*/ 189820 h 1708378"/>
              <a:gd name="connsiteX27" fmla="*/ 525168 w 1645105"/>
              <a:gd name="connsiteY27" fmla="*/ 189820 h 1708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45105" h="1708378">
                <a:moveTo>
                  <a:pt x="449241" y="0"/>
                </a:moveTo>
                <a:lnTo>
                  <a:pt x="1195865" y="0"/>
                </a:lnTo>
                <a:cubicBezTo>
                  <a:pt x="1221174" y="0"/>
                  <a:pt x="1243320" y="12655"/>
                  <a:pt x="1252811" y="34800"/>
                </a:cubicBezTo>
                <a:cubicBezTo>
                  <a:pt x="1287611" y="104401"/>
                  <a:pt x="1369866" y="265748"/>
                  <a:pt x="1445794" y="348003"/>
                </a:cubicBezTo>
                <a:cubicBezTo>
                  <a:pt x="1505904" y="417604"/>
                  <a:pt x="1553359" y="496695"/>
                  <a:pt x="1588159" y="582114"/>
                </a:cubicBezTo>
                <a:cubicBezTo>
                  <a:pt x="1622959" y="673860"/>
                  <a:pt x="1641941" y="768770"/>
                  <a:pt x="1645105" y="866844"/>
                </a:cubicBezTo>
                <a:lnTo>
                  <a:pt x="1645105" y="895317"/>
                </a:lnTo>
                <a:cubicBezTo>
                  <a:pt x="1635614" y="1344557"/>
                  <a:pt x="1271793" y="1705214"/>
                  <a:pt x="822553" y="1708378"/>
                </a:cubicBezTo>
                <a:cubicBezTo>
                  <a:pt x="373313" y="1705214"/>
                  <a:pt x="9492" y="1344557"/>
                  <a:pt x="0" y="895317"/>
                </a:cubicBezTo>
                <a:lnTo>
                  <a:pt x="0" y="866844"/>
                </a:lnTo>
                <a:cubicBezTo>
                  <a:pt x="3164" y="768770"/>
                  <a:pt x="22146" y="673860"/>
                  <a:pt x="56946" y="582114"/>
                </a:cubicBezTo>
                <a:cubicBezTo>
                  <a:pt x="88583" y="496695"/>
                  <a:pt x="139202" y="417604"/>
                  <a:pt x="199311" y="348003"/>
                </a:cubicBezTo>
                <a:cubicBezTo>
                  <a:pt x="275239" y="265748"/>
                  <a:pt x="357494" y="104401"/>
                  <a:pt x="392295" y="34800"/>
                </a:cubicBezTo>
                <a:cubicBezTo>
                  <a:pt x="401786" y="12655"/>
                  <a:pt x="423931" y="0"/>
                  <a:pt x="449241" y="0"/>
                </a:cubicBezTo>
                <a:close/>
                <a:moveTo>
                  <a:pt x="525168" y="189820"/>
                </a:moveTo>
                <a:cubicBezTo>
                  <a:pt x="477713" y="291057"/>
                  <a:pt x="414440" y="385967"/>
                  <a:pt x="341676" y="474550"/>
                </a:cubicBezTo>
                <a:cubicBezTo>
                  <a:pt x="294221" y="525168"/>
                  <a:pt x="259421" y="585278"/>
                  <a:pt x="234112" y="648551"/>
                </a:cubicBezTo>
                <a:cubicBezTo>
                  <a:pt x="208802" y="718152"/>
                  <a:pt x="192984" y="794079"/>
                  <a:pt x="189820" y="870007"/>
                </a:cubicBezTo>
                <a:lnTo>
                  <a:pt x="186657" y="870007"/>
                </a:lnTo>
                <a:lnTo>
                  <a:pt x="186657" y="895317"/>
                </a:lnTo>
                <a:cubicBezTo>
                  <a:pt x="192984" y="1243320"/>
                  <a:pt x="474550" y="1518558"/>
                  <a:pt x="819389" y="1521722"/>
                </a:cubicBezTo>
                <a:cubicBezTo>
                  <a:pt x="1164228" y="1518558"/>
                  <a:pt x="1445794" y="1240156"/>
                  <a:pt x="1452122" y="895317"/>
                </a:cubicBezTo>
                <a:lnTo>
                  <a:pt x="1452122" y="870007"/>
                </a:lnTo>
                <a:cubicBezTo>
                  <a:pt x="1448958" y="794079"/>
                  <a:pt x="1436303" y="718152"/>
                  <a:pt x="1407830" y="648551"/>
                </a:cubicBezTo>
                <a:cubicBezTo>
                  <a:pt x="1382521" y="585278"/>
                  <a:pt x="1344557" y="525168"/>
                  <a:pt x="1300266" y="474550"/>
                </a:cubicBezTo>
                <a:cubicBezTo>
                  <a:pt x="1230665" y="385967"/>
                  <a:pt x="1167392" y="291057"/>
                  <a:pt x="1116773" y="189820"/>
                </a:cubicBezTo>
                <a:lnTo>
                  <a:pt x="822553" y="189820"/>
                </a:lnTo>
                <a:lnTo>
                  <a:pt x="525168" y="18982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7774BF5-FAC8-44F9-9D3C-EDF539A61E5A}"/>
              </a:ext>
            </a:extLst>
          </p:cNvPr>
          <p:cNvSpPr/>
          <p:nvPr/>
        </p:nvSpPr>
        <p:spPr>
          <a:xfrm>
            <a:off x="923613" y="2981079"/>
            <a:ext cx="1078217" cy="1134824"/>
          </a:xfrm>
          <a:custGeom>
            <a:avLst/>
            <a:gdLst>
              <a:gd name="connsiteX0" fmla="*/ 338511 w 1265465"/>
              <a:gd name="connsiteY0" fmla="*/ 0 h 1331902"/>
              <a:gd name="connsiteX1" fmla="*/ 635896 w 1265465"/>
              <a:gd name="connsiteY1" fmla="*/ 0 h 1331902"/>
              <a:gd name="connsiteX2" fmla="*/ 930116 w 1265465"/>
              <a:gd name="connsiteY2" fmla="*/ 0 h 1331902"/>
              <a:gd name="connsiteX3" fmla="*/ 1113609 w 1265465"/>
              <a:gd name="connsiteY3" fmla="*/ 284730 h 1331902"/>
              <a:gd name="connsiteX4" fmla="*/ 1221173 w 1265465"/>
              <a:gd name="connsiteY4" fmla="*/ 458731 h 1331902"/>
              <a:gd name="connsiteX5" fmla="*/ 1265465 w 1265465"/>
              <a:gd name="connsiteY5" fmla="*/ 680187 h 1331902"/>
              <a:gd name="connsiteX6" fmla="*/ 1265465 w 1265465"/>
              <a:gd name="connsiteY6" fmla="*/ 705497 h 1331902"/>
              <a:gd name="connsiteX7" fmla="*/ 632732 w 1265465"/>
              <a:gd name="connsiteY7" fmla="*/ 1331902 h 1331902"/>
              <a:gd name="connsiteX8" fmla="*/ 0 w 1265465"/>
              <a:gd name="connsiteY8" fmla="*/ 705497 h 1331902"/>
              <a:gd name="connsiteX9" fmla="*/ 0 w 1265465"/>
              <a:gd name="connsiteY9" fmla="*/ 680187 h 1331902"/>
              <a:gd name="connsiteX10" fmla="*/ 3163 w 1265465"/>
              <a:gd name="connsiteY10" fmla="*/ 680187 h 1331902"/>
              <a:gd name="connsiteX11" fmla="*/ 47455 w 1265465"/>
              <a:gd name="connsiteY11" fmla="*/ 458731 h 1331902"/>
              <a:gd name="connsiteX12" fmla="*/ 155019 w 1265465"/>
              <a:gd name="connsiteY12" fmla="*/ 284730 h 1331902"/>
              <a:gd name="connsiteX13" fmla="*/ 338511 w 1265465"/>
              <a:gd name="connsiteY13" fmla="*/ 0 h 133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5465" h="1331902">
                <a:moveTo>
                  <a:pt x="338511" y="0"/>
                </a:moveTo>
                <a:lnTo>
                  <a:pt x="635896" y="0"/>
                </a:lnTo>
                <a:lnTo>
                  <a:pt x="930116" y="0"/>
                </a:lnTo>
                <a:cubicBezTo>
                  <a:pt x="980735" y="101237"/>
                  <a:pt x="1044008" y="196147"/>
                  <a:pt x="1113609" y="284730"/>
                </a:cubicBezTo>
                <a:cubicBezTo>
                  <a:pt x="1157900" y="335348"/>
                  <a:pt x="1195864" y="395458"/>
                  <a:pt x="1221173" y="458731"/>
                </a:cubicBezTo>
                <a:cubicBezTo>
                  <a:pt x="1249646" y="528332"/>
                  <a:pt x="1262301" y="604259"/>
                  <a:pt x="1265465" y="680187"/>
                </a:cubicBezTo>
                <a:lnTo>
                  <a:pt x="1265465" y="705497"/>
                </a:lnTo>
                <a:cubicBezTo>
                  <a:pt x="1259137" y="1050336"/>
                  <a:pt x="977571" y="1328738"/>
                  <a:pt x="632732" y="1331902"/>
                </a:cubicBezTo>
                <a:cubicBezTo>
                  <a:pt x="287893" y="1328738"/>
                  <a:pt x="6327" y="1053500"/>
                  <a:pt x="0" y="705497"/>
                </a:cubicBezTo>
                <a:lnTo>
                  <a:pt x="0" y="680187"/>
                </a:lnTo>
                <a:lnTo>
                  <a:pt x="3163" y="680187"/>
                </a:lnTo>
                <a:cubicBezTo>
                  <a:pt x="6327" y="604259"/>
                  <a:pt x="22145" y="528332"/>
                  <a:pt x="47455" y="458731"/>
                </a:cubicBezTo>
                <a:cubicBezTo>
                  <a:pt x="72764" y="395458"/>
                  <a:pt x="107564" y="335348"/>
                  <a:pt x="155019" y="284730"/>
                </a:cubicBezTo>
                <a:cubicBezTo>
                  <a:pt x="227783" y="196147"/>
                  <a:pt x="291056" y="101237"/>
                  <a:pt x="3385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FDFB476-46B3-0C3D-8ABE-96FDDF4AE8C2}"/>
              </a:ext>
            </a:extLst>
          </p:cNvPr>
          <p:cNvSpPr/>
          <p:nvPr/>
        </p:nvSpPr>
        <p:spPr>
          <a:xfrm>
            <a:off x="3366370" y="2070658"/>
            <a:ext cx="337050" cy="155562"/>
          </a:xfrm>
          <a:custGeom>
            <a:avLst/>
            <a:gdLst>
              <a:gd name="connsiteX0" fmla="*/ 205638 w 411276"/>
              <a:gd name="connsiteY0" fmla="*/ 0 h 189820"/>
              <a:gd name="connsiteX1" fmla="*/ 411276 w 411276"/>
              <a:gd name="connsiteY1" fmla="*/ 189820 h 189820"/>
              <a:gd name="connsiteX2" fmla="*/ 0 w 411276"/>
              <a:gd name="connsiteY2" fmla="*/ 189820 h 189820"/>
              <a:gd name="connsiteX3" fmla="*/ 205638 w 411276"/>
              <a:gd name="connsiteY3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6" h="189820">
                <a:moveTo>
                  <a:pt x="205638" y="0"/>
                </a:moveTo>
                <a:cubicBezTo>
                  <a:pt x="313203" y="0"/>
                  <a:pt x="401785" y="82255"/>
                  <a:pt x="411276" y="189820"/>
                </a:cubicBezTo>
                <a:lnTo>
                  <a:pt x="0" y="189820"/>
                </a:lnTo>
                <a:cubicBezTo>
                  <a:pt x="9491" y="82255"/>
                  <a:pt x="98073" y="0"/>
                  <a:pt x="205638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ADE8F06-0D69-8D41-6D14-614AC1225ACB}"/>
              </a:ext>
            </a:extLst>
          </p:cNvPr>
          <p:cNvSpPr/>
          <p:nvPr/>
        </p:nvSpPr>
        <p:spPr>
          <a:xfrm>
            <a:off x="3197846" y="2329927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CF107CD-1FE3-3082-EBD0-0CBE23EC76B9}"/>
              </a:ext>
            </a:extLst>
          </p:cNvPr>
          <p:cNvSpPr/>
          <p:nvPr/>
        </p:nvSpPr>
        <p:spPr>
          <a:xfrm>
            <a:off x="3197846" y="2589195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5D619F8-73AE-CFC5-6524-6226A5428CE1}"/>
              </a:ext>
            </a:extLst>
          </p:cNvPr>
          <p:cNvSpPr/>
          <p:nvPr/>
        </p:nvSpPr>
        <p:spPr>
          <a:xfrm>
            <a:off x="2860796" y="2848465"/>
            <a:ext cx="1348199" cy="1400052"/>
          </a:xfrm>
          <a:custGeom>
            <a:avLst/>
            <a:gdLst>
              <a:gd name="connsiteX0" fmla="*/ 449241 w 1645105"/>
              <a:gd name="connsiteY0" fmla="*/ 0 h 1708378"/>
              <a:gd name="connsiteX1" fmla="*/ 1195865 w 1645105"/>
              <a:gd name="connsiteY1" fmla="*/ 0 h 1708378"/>
              <a:gd name="connsiteX2" fmla="*/ 1252811 w 1645105"/>
              <a:gd name="connsiteY2" fmla="*/ 34800 h 1708378"/>
              <a:gd name="connsiteX3" fmla="*/ 1445794 w 1645105"/>
              <a:gd name="connsiteY3" fmla="*/ 348003 h 1708378"/>
              <a:gd name="connsiteX4" fmla="*/ 1588159 w 1645105"/>
              <a:gd name="connsiteY4" fmla="*/ 582114 h 1708378"/>
              <a:gd name="connsiteX5" fmla="*/ 1645105 w 1645105"/>
              <a:gd name="connsiteY5" fmla="*/ 866844 h 1708378"/>
              <a:gd name="connsiteX6" fmla="*/ 1645105 w 1645105"/>
              <a:gd name="connsiteY6" fmla="*/ 895317 h 1708378"/>
              <a:gd name="connsiteX7" fmla="*/ 822553 w 1645105"/>
              <a:gd name="connsiteY7" fmla="*/ 1708378 h 1708378"/>
              <a:gd name="connsiteX8" fmla="*/ 0 w 1645105"/>
              <a:gd name="connsiteY8" fmla="*/ 895317 h 1708378"/>
              <a:gd name="connsiteX9" fmla="*/ 0 w 1645105"/>
              <a:gd name="connsiteY9" fmla="*/ 866844 h 1708378"/>
              <a:gd name="connsiteX10" fmla="*/ 56946 w 1645105"/>
              <a:gd name="connsiteY10" fmla="*/ 582114 h 1708378"/>
              <a:gd name="connsiteX11" fmla="*/ 199311 w 1645105"/>
              <a:gd name="connsiteY11" fmla="*/ 348003 h 1708378"/>
              <a:gd name="connsiteX12" fmla="*/ 392295 w 1645105"/>
              <a:gd name="connsiteY12" fmla="*/ 34800 h 1708378"/>
              <a:gd name="connsiteX13" fmla="*/ 449241 w 1645105"/>
              <a:gd name="connsiteY13" fmla="*/ 0 h 1708378"/>
              <a:gd name="connsiteX14" fmla="*/ 525168 w 1645105"/>
              <a:gd name="connsiteY14" fmla="*/ 189820 h 1708378"/>
              <a:gd name="connsiteX15" fmla="*/ 341676 w 1645105"/>
              <a:gd name="connsiteY15" fmla="*/ 474550 h 1708378"/>
              <a:gd name="connsiteX16" fmla="*/ 234112 w 1645105"/>
              <a:gd name="connsiteY16" fmla="*/ 648551 h 1708378"/>
              <a:gd name="connsiteX17" fmla="*/ 189820 w 1645105"/>
              <a:gd name="connsiteY17" fmla="*/ 870007 h 1708378"/>
              <a:gd name="connsiteX18" fmla="*/ 186657 w 1645105"/>
              <a:gd name="connsiteY18" fmla="*/ 870007 h 1708378"/>
              <a:gd name="connsiteX19" fmla="*/ 186657 w 1645105"/>
              <a:gd name="connsiteY19" fmla="*/ 895317 h 1708378"/>
              <a:gd name="connsiteX20" fmla="*/ 819389 w 1645105"/>
              <a:gd name="connsiteY20" fmla="*/ 1521722 h 1708378"/>
              <a:gd name="connsiteX21" fmla="*/ 1452122 w 1645105"/>
              <a:gd name="connsiteY21" fmla="*/ 895317 h 1708378"/>
              <a:gd name="connsiteX22" fmla="*/ 1452122 w 1645105"/>
              <a:gd name="connsiteY22" fmla="*/ 870007 h 1708378"/>
              <a:gd name="connsiteX23" fmla="*/ 1407830 w 1645105"/>
              <a:gd name="connsiteY23" fmla="*/ 648551 h 1708378"/>
              <a:gd name="connsiteX24" fmla="*/ 1300266 w 1645105"/>
              <a:gd name="connsiteY24" fmla="*/ 474550 h 1708378"/>
              <a:gd name="connsiteX25" fmla="*/ 1116773 w 1645105"/>
              <a:gd name="connsiteY25" fmla="*/ 189820 h 1708378"/>
              <a:gd name="connsiteX26" fmla="*/ 822553 w 1645105"/>
              <a:gd name="connsiteY26" fmla="*/ 189820 h 1708378"/>
              <a:gd name="connsiteX27" fmla="*/ 525168 w 1645105"/>
              <a:gd name="connsiteY27" fmla="*/ 189820 h 1708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45105" h="1708378">
                <a:moveTo>
                  <a:pt x="449241" y="0"/>
                </a:moveTo>
                <a:lnTo>
                  <a:pt x="1195865" y="0"/>
                </a:lnTo>
                <a:cubicBezTo>
                  <a:pt x="1221174" y="0"/>
                  <a:pt x="1243320" y="12655"/>
                  <a:pt x="1252811" y="34800"/>
                </a:cubicBezTo>
                <a:cubicBezTo>
                  <a:pt x="1287611" y="104401"/>
                  <a:pt x="1369866" y="265748"/>
                  <a:pt x="1445794" y="348003"/>
                </a:cubicBezTo>
                <a:cubicBezTo>
                  <a:pt x="1505904" y="417604"/>
                  <a:pt x="1553359" y="496695"/>
                  <a:pt x="1588159" y="582114"/>
                </a:cubicBezTo>
                <a:cubicBezTo>
                  <a:pt x="1622959" y="673860"/>
                  <a:pt x="1641941" y="768770"/>
                  <a:pt x="1645105" y="866844"/>
                </a:cubicBezTo>
                <a:lnTo>
                  <a:pt x="1645105" y="895317"/>
                </a:lnTo>
                <a:cubicBezTo>
                  <a:pt x="1635614" y="1344557"/>
                  <a:pt x="1271793" y="1705214"/>
                  <a:pt x="822553" y="1708378"/>
                </a:cubicBezTo>
                <a:cubicBezTo>
                  <a:pt x="373313" y="1705214"/>
                  <a:pt x="9492" y="1344557"/>
                  <a:pt x="0" y="895317"/>
                </a:cubicBezTo>
                <a:lnTo>
                  <a:pt x="0" y="866844"/>
                </a:lnTo>
                <a:cubicBezTo>
                  <a:pt x="3164" y="768770"/>
                  <a:pt x="22146" y="673860"/>
                  <a:pt x="56946" y="582114"/>
                </a:cubicBezTo>
                <a:cubicBezTo>
                  <a:pt x="88583" y="496695"/>
                  <a:pt x="139202" y="417604"/>
                  <a:pt x="199311" y="348003"/>
                </a:cubicBezTo>
                <a:cubicBezTo>
                  <a:pt x="275239" y="265748"/>
                  <a:pt x="357494" y="104401"/>
                  <a:pt x="392295" y="34800"/>
                </a:cubicBezTo>
                <a:cubicBezTo>
                  <a:pt x="401786" y="12655"/>
                  <a:pt x="423931" y="0"/>
                  <a:pt x="449241" y="0"/>
                </a:cubicBezTo>
                <a:close/>
                <a:moveTo>
                  <a:pt x="525168" y="189820"/>
                </a:moveTo>
                <a:cubicBezTo>
                  <a:pt x="477713" y="291057"/>
                  <a:pt x="414440" y="385967"/>
                  <a:pt x="341676" y="474550"/>
                </a:cubicBezTo>
                <a:cubicBezTo>
                  <a:pt x="294221" y="525168"/>
                  <a:pt x="259421" y="585278"/>
                  <a:pt x="234112" y="648551"/>
                </a:cubicBezTo>
                <a:cubicBezTo>
                  <a:pt x="208802" y="718152"/>
                  <a:pt x="192984" y="794079"/>
                  <a:pt x="189820" y="870007"/>
                </a:cubicBezTo>
                <a:lnTo>
                  <a:pt x="186657" y="870007"/>
                </a:lnTo>
                <a:lnTo>
                  <a:pt x="186657" y="895317"/>
                </a:lnTo>
                <a:cubicBezTo>
                  <a:pt x="192984" y="1243320"/>
                  <a:pt x="474550" y="1518558"/>
                  <a:pt x="819389" y="1521722"/>
                </a:cubicBezTo>
                <a:cubicBezTo>
                  <a:pt x="1164228" y="1518558"/>
                  <a:pt x="1445794" y="1240156"/>
                  <a:pt x="1452122" y="895317"/>
                </a:cubicBezTo>
                <a:lnTo>
                  <a:pt x="1452122" y="870007"/>
                </a:lnTo>
                <a:cubicBezTo>
                  <a:pt x="1448958" y="794079"/>
                  <a:pt x="1436303" y="718152"/>
                  <a:pt x="1407830" y="648551"/>
                </a:cubicBezTo>
                <a:cubicBezTo>
                  <a:pt x="1382521" y="585278"/>
                  <a:pt x="1344557" y="525168"/>
                  <a:pt x="1300266" y="474550"/>
                </a:cubicBezTo>
                <a:cubicBezTo>
                  <a:pt x="1230665" y="385967"/>
                  <a:pt x="1167392" y="291057"/>
                  <a:pt x="1116773" y="189820"/>
                </a:cubicBezTo>
                <a:lnTo>
                  <a:pt x="822553" y="189820"/>
                </a:lnTo>
                <a:lnTo>
                  <a:pt x="525168" y="1898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33B7D63-BE96-3506-3626-C0C6255FF732}"/>
              </a:ext>
            </a:extLst>
          </p:cNvPr>
          <p:cNvSpPr/>
          <p:nvPr/>
        </p:nvSpPr>
        <p:spPr>
          <a:xfrm>
            <a:off x="2997822" y="2981079"/>
            <a:ext cx="1078217" cy="1134824"/>
          </a:xfrm>
          <a:custGeom>
            <a:avLst/>
            <a:gdLst>
              <a:gd name="connsiteX0" fmla="*/ 338511 w 1265465"/>
              <a:gd name="connsiteY0" fmla="*/ 0 h 1331902"/>
              <a:gd name="connsiteX1" fmla="*/ 635896 w 1265465"/>
              <a:gd name="connsiteY1" fmla="*/ 0 h 1331902"/>
              <a:gd name="connsiteX2" fmla="*/ 930116 w 1265465"/>
              <a:gd name="connsiteY2" fmla="*/ 0 h 1331902"/>
              <a:gd name="connsiteX3" fmla="*/ 1113609 w 1265465"/>
              <a:gd name="connsiteY3" fmla="*/ 284730 h 1331902"/>
              <a:gd name="connsiteX4" fmla="*/ 1221173 w 1265465"/>
              <a:gd name="connsiteY4" fmla="*/ 458731 h 1331902"/>
              <a:gd name="connsiteX5" fmla="*/ 1265465 w 1265465"/>
              <a:gd name="connsiteY5" fmla="*/ 680187 h 1331902"/>
              <a:gd name="connsiteX6" fmla="*/ 1265465 w 1265465"/>
              <a:gd name="connsiteY6" fmla="*/ 705497 h 1331902"/>
              <a:gd name="connsiteX7" fmla="*/ 632732 w 1265465"/>
              <a:gd name="connsiteY7" fmla="*/ 1331902 h 1331902"/>
              <a:gd name="connsiteX8" fmla="*/ 0 w 1265465"/>
              <a:gd name="connsiteY8" fmla="*/ 705497 h 1331902"/>
              <a:gd name="connsiteX9" fmla="*/ 0 w 1265465"/>
              <a:gd name="connsiteY9" fmla="*/ 680187 h 1331902"/>
              <a:gd name="connsiteX10" fmla="*/ 3163 w 1265465"/>
              <a:gd name="connsiteY10" fmla="*/ 680187 h 1331902"/>
              <a:gd name="connsiteX11" fmla="*/ 47455 w 1265465"/>
              <a:gd name="connsiteY11" fmla="*/ 458731 h 1331902"/>
              <a:gd name="connsiteX12" fmla="*/ 155019 w 1265465"/>
              <a:gd name="connsiteY12" fmla="*/ 284730 h 1331902"/>
              <a:gd name="connsiteX13" fmla="*/ 338511 w 1265465"/>
              <a:gd name="connsiteY13" fmla="*/ 0 h 133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5465" h="1331902">
                <a:moveTo>
                  <a:pt x="338511" y="0"/>
                </a:moveTo>
                <a:lnTo>
                  <a:pt x="635896" y="0"/>
                </a:lnTo>
                <a:lnTo>
                  <a:pt x="930116" y="0"/>
                </a:lnTo>
                <a:cubicBezTo>
                  <a:pt x="980735" y="101237"/>
                  <a:pt x="1044008" y="196147"/>
                  <a:pt x="1113609" y="284730"/>
                </a:cubicBezTo>
                <a:cubicBezTo>
                  <a:pt x="1157900" y="335348"/>
                  <a:pt x="1195864" y="395458"/>
                  <a:pt x="1221173" y="458731"/>
                </a:cubicBezTo>
                <a:cubicBezTo>
                  <a:pt x="1249646" y="528332"/>
                  <a:pt x="1262301" y="604259"/>
                  <a:pt x="1265465" y="680187"/>
                </a:cubicBezTo>
                <a:lnTo>
                  <a:pt x="1265465" y="705497"/>
                </a:lnTo>
                <a:cubicBezTo>
                  <a:pt x="1259137" y="1050336"/>
                  <a:pt x="977571" y="1328738"/>
                  <a:pt x="632732" y="1331902"/>
                </a:cubicBezTo>
                <a:cubicBezTo>
                  <a:pt x="287893" y="1328738"/>
                  <a:pt x="6327" y="1053500"/>
                  <a:pt x="0" y="705497"/>
                </a:cubicBezTo>
                <a:lnTo>
                  <a:pt x="0" y="680187"/>
                </a:lnTo>
                <a:lnTo>
                  <a:pt x="3163" y="680187"/>
                </a:lnTo>
                <a:cubicBezTo>
                  <a:pt x="6327" y="604259"/>
                  <a:pt x="22145" y="528332"/>
                  <a:pt x="47455" y="458731"/>
                </a:cubicBezTo>
                <a:cubicBezTo>
                  <a:pt x="72764" y="395458"/>
                  <a:pt x="107564" y="335348"/>
                  <a:pt x="155019" y="284730"/>
                </a:cubicBezTo>
                <a:cubicBezTo>
                  <a:pt x="227783" y="196147"/>
                  <a:pt x="291056" y="101237"/>
                  <a:pt x="33851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5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A228507-C91D-877A-FB59-F61751F42C70}"/>
              </a:ext>
            </a:extLst>
          </p:cNvPr>
          <p:cNvSpPr/>
          <p:nvPr/>
        </p:nvSpPr>
        <p:spPr>
          <a:xfrm>
            <a:off x="5440580" y="2070658"/>
            <a:ext cx="337050" cy="155562"/>
          </a:xfrm>
          <a:custGeom>
            <a:avLst/>
            <a:gdLst>
              <a:gd name="connsiteX0" fmla="*/ 205638 w 411276"/>
              <a:gd name="connsiteY0" fmla="*/ 0 h 189820"/>
              <a:gd name="connsiteX1" fmla="*/ 411276 w 411276"/>
              <a:gd name="connsiteY1" fmla="*/ 189820 h 189820"/>
              <a:gd name="connsiteX2" fmla="*/ 0 w 411276"/>
              <a:gd name="connsiteY2" fmla="*/ 189820 h 189820"/>
              <a:gd name="connsiteX3" fmla="*/ 205638 w 411276"/>
              <a:gd name="connsiteY3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6" h="189820">
                <a:moveTo>
                  <a:pt x="205638" y="0"/>
                </a:moveTo>
                <a:cubicBezTo>
                  <a:pt x="313203" y="0"/>
                  <a:pt x="401785" y="82255"/>
                  <a:pt x="411276" y="189820"/>
                </a:cubicBezTo>
                <a:lnTo>
                  <a:pt x="0" y="189820"/>
                </a:lnTo>
                <a:cubicBezTo>
                  <a:pt x="9491" y="82255"/>
                  <a:pt x="98073" y="0"/>
                  <a:pt x="205638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8652297-3966-3D1A-9405-0378660BBEBC}"/>
              </a:ext>
            </a:extLst>
          </p:cNvPr>
          <p:cNvSpPr/>
          <p:nvPr/>
        </p:nvSpPr>
        <p:spPr>
          <a:xfrm>
            <a:off x="5272056" y="2329927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5644244-A86E-C67C-90D1-709B6DAB620C}"/>
              </a:ext>
            </a:extLst>
          </p:cNvPr>
          <p:cNvSpPr/>
          <p:nvPr/>
        </p:nvSpPr>
        <p:spPr>
          <a:xfrm>
            <a:off x="5272056" y="2589195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FDC948-E2C0-4C9E-36E9-6C700DF1DFB7}"/>
              </a:ext>
            </a:extLst>
          </p:cNvPr>
          <p:cNvSpPr/>
          <p:nvPr/>
        </p:nvSpPr>
        <p:spPr>
          <a:xfrm>
            <a:off x="4935006" y="2848465"/>
            <a:ext cx="1348199" cy="1400052"/>
          </a:xfrm>
          <a:custGeom>
            <a:avLst/>
            <a:gdLst>
              <a:gd name="connsiteX0" fmla="*/ 449241 w 1645105"/>
              <a:gd name="connsiteY0" fmla="*/ 0 h 1708378"/>
              <a:gd name="connsiteX1" fmla="*/ 1195865 w 1645105"/>
              <a:gd name="connsiteY1" fmla="*/ 0 h 1708378"/>
              <a:gd name="connsiteX2" fmla="*/ 1252811 w 1645105"/>
              <a:gd name="connsiteY2" fmla="*/ 34800 h 1708378"/>
              <a:gd name="connsiteX3" fmla="*/ 1445794 w 1645105"/>
              <a:gd name="connsiteY3" fmla="*/ 348003 h 1708378"/>
              <a:gd name="connsiteX4" fmla="*/ 1588159 w 1645105"/>
              <a:gd name="connsiteY4" fmla="*/ 582114 h 1708378"/>
              <a:gd name="connsiteX5" fmla="*/ 1645105 w 1645105"/>
              <a:gd name="connsiteY5" fmla="*/ 866844 h 1708378"/>
              <a:gd name="connsiteX6" fmla="*/ 1645105 w 1645105"/>
              <a:gd name="connsiteY6" fmla="*/ 895317 h 1708378"/>
              <a:gd name="connsiteX7" fmla="*/ 822553 w 1645105"/>
              <a:gd name="connsiteY7" fmla="*/ 1708378 h 1708378"/>
              <a:gd name="connsiteX8" fmla="*/ 0 w 1645105"/>
              <a:gd name="connsiteY8" fmla="*/ 895317 h 1708378"/>
              <a:gd name="connsiteX9" fmla="*/ 0 w 1645105"/>
              <a:gd name="connsiteY9" fmla="*/ 866844 h 1708378"/>
              <a:gd name="connsiteX10" fmla="*/ 56946 w 1645105"/>
              <a:gd name="connsiteY10" fmla="*/ 582114 h 1708378"/>
              <a:gd name="connsiteX11" fmla="*/ 199311 w 1645105"/>
              <a:gd name="connsiteY11" fmla="*/ 348003 h 1708378"/>
              <a:gd name="connsiteX12" fmla="*/ 392295 w 1645105"/>
              <a:gd name="connsiteY12" fmla="*/ 34800 h 1708378"/>
              <a:gd name="connsiteX13" fmla="*/ 449241 w 1645105"/>
              <a:gd name="connsiteY13" fmla="*/ 0 h 1708378"/>
              <a:gd name="connsiteX14" fmla="*/ 525168 w 1645105"/>
              <a:gd name="connsiteY14" fmla="*/ 189820 h 1708378"/>
              <a:gd name="connsiteX15" fmla="*/ 341676 w 1645105"/>
              <a:gd name="connsiteY15" fmla="*/ 474550 h 1708378"/>
              <a:gd name="connsiteX16" fmla="*/ 234112 w 1645105"/>
              <a:gd name="connsiteY16" fmla="*/ 648551 h 1708378"/>
              <a:gd name="connsiteX17" fmla="*/ 189820 w 1645105"/>
              <a:gd name="connsiteY17" fmla="*/ 870007 h 1708378"/>
              <a:gd name="connsiteX18" fmla="*/ 186657 w 1645105"/>
              <a:gd name="connsiteY18" fmla="*/ 870007 h 1708378"/>
              <a:gd name="connsiteX19" fmla="*/ 186657 w 1645105"/>
              <a:gd name="connsiteY19" fmla="*/ 895317 h 1708378"/>
              <a:gd name="connsiteX20" fmla="*/ 819389 w 1645105"/>
              <a:gd name="connsiteY20" fmla="*/ 1521722 h 1708378"/>
              <a:gd name="connsiteX21" fmla="*/ 1452122 w 1645105"/>
              <a:gd name="connsiteY21" fmla="*/ 895317 h 1708378"/>
              <a:gd name="connsiteX22" fmla="*/ 1452122 w 1645105"/>
              <a:gd name="connsiteY22" fmla="*/ 870007 h 1708378"/>
              <a:gd name="connsiteX23" fmla="*/ 1407830 w 1645105"/>
              <a:gd name="connsiteY23" fmla="*/ 648551 h 1708378"/>
              <a:gd name="connsiteX24" fmla="*/ 1300266 w 1645105"/>
              <a:gd name="connsiteY24" fmla="*/ 474550 h 1708378"/>
              <a:gd name="connsiteX25" fmla="*/ 1116773 w 1645105"/>
              <a:gd name="connsiteY25" fmla="*/ 189820 h 1708378"/>
              <a:gd name="connsiteX26" fmla="*/ 822553 w 1645105"/>
              <a:gd name="connsiteY26" fmla="*/ 189820 h 1708378"/>
              <a:gd name="connsiteX27" fmla="*/ 525168 w 1645105"/>
              <a:gd name="connsiteY27" fmla="*/ 189820 h 1708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45105" h="1708378">
                <a:moveTo>
                  <a:pt x="449241" y="0"/>
                </a:moveTo>
                <a:lnTo>
                  <a:pt x="1195865" y="0"/>
                </a:lnTo>
                <a:cubicBezTo>
                  <a:pt x="1221174" y="0"/>
                  <a:pt x="1243320" y="12655"/>
                  <a:pt x="1252811" y="34800"/>
                </a:cubicBezTo>
                <a:cubicBezTo>
                  <a:pt x="1287611" y="104401"/>
                  <a:pt x="1369866" y="265748"/>
                  <a:pt x="1445794" y="348003"/>
                </a:cubicBezTo>
                <a:cubicBezTo>
                  <a:pt x="1505904" y="417604"/>
                  <a:pt x="1553359" y="496695"/>
                  <a:pt x="1588159" y="582114"/>
                </a:cubicBezTo>
                <a:cubicBezTo>
                  <a:pt x="1622959" y="673860"/>
                  <a:pt x="1641941" y="768770"/>
                  <a:pt x="1645105" y="866844"/>
                </a:cubicBezTo>
                <a:lnTo>
                  <a:pt x="1645105" y="895317"/>
                </a:lnTo>
                <a:cubicBezTo>
                  <a:pt x="1635614" y="1344557"/>
                  <a:pt x="1271793" y="1705214"/>
                  <a:pt x="822553" y="1708378"/>
                </a:cubicBezTo>
                <a:cubicBezTo>
                  <a:pt x="373313" y="1705214"/>
                  <a:pt x="9492" y="1344557"/>
                  <a:pt x="0" y="895317"/>
                </a:cubicBezTo>
                <a:lnTo>
                  <a:pt x="0" y="866844"/>
                </a:lnTo>
                <a:cubicBezTo>
                  <a:pt x="3164" y="768770"/>
                  <a:pt x="22146" y="673860"/>
                  <a:pt x="56946" y="582114"/>
                </a:cubicBezTo>
                <a:cubicBezTo>
                  <a:pt x="88583" y="496695"/>
                  <a:pt x="139202" y="417604"/>
                  <a:pt x="199311" y="348003"/>
                </a:cubicBezTo>
                <a:cubicBezTo>
                  <a:pt x="275239" y="265748"/>
                  <a:pt x="357494" y="104401"/>
                  <a:pt x="392295" y="34800"/>
                </a:cubicBezTo>
                <a:cubicBezTo>
                  <a:pt x="401786" y="12655"/>
                  <a:pt x="423931" y="0"/>
                  <a:pt x="449241" y="0"/>
                </a:cubicBezTo>
                <a:close/>
                <a:moveTo>
                  <a:pt x="525168" y="189820"/>
                </a:moveTo>
                <a:cubicBezTo>
                  <a:pt x="477713" y="291057"/>
                  <a:pt x="414440" y="385967"/>
                  <a:pt x="341676" y="474550"/>
                </a:cubicBezTo>
                <a:cubicBezTo>
                  <a:pt x="294221" y="525168"/>
                  <a:pt x="259421" y="585278"/>
                  <a:pt x="234112" y="648551"/>
                </a:cubicBezTo>
                <a:cubicBezTo>
                  <a:pt x="208802" y="718152"/>
                  <a:pt x="192984" y="794079"/>
                  <a:pt x="189820" y="870007"/>
                </a:cubicBezTo>
                <a:lnTo>
                  <a:pt x="186657" y="870007"/>
                </a:lnTo>
                <a:lnTo>
                  <a:pt x="186657" y="895317"/>
                </a:lnTo>
                <a:cubicBezTo>
                  <a:pt x="192984" y="1243320"/>
                  <a:pt x="474550" y="1518558"/>
                  <a:pt x="819389" y="1521722"/>
                </a:cubicBezTo>
                <a:cubicBezTo>
                  <a:pt x="1164228" y="1518558"/>
                  <a:pt x="1445794" y="1240156"/>
                  <a:pt x="1452122" y="895317"/>
                </a:cubicBezTo>
                <a:lnTo>
                  <a:pt x="1452122" y="870007"/>
                </a:lnTo>
                <a:cubicBezTo>
                  <a:pt x="1448958" y="794079"/>
                  <a:pt x="1436303" y="718152"/>
                  <a:pt x="1407830" y="648551"/>
                </a:cubicBezTo>
                <a:cubicBezTo>
                  <a:pt x="1382521" y="585278"/>
                  <a:pt x="1344557" y="525168"/>
                  <a:pt x="1300266" y="474550"/>
                </a:cubicBezTo>
                <a:cubicBezTo>
                  <a:pt x="1230665" y="385967"/>
                  <a:pt x="1167392" y="291057"/>
                  <a:pt x="1116773" y="189820"/>
                </a:cubicBezTo>
                <a:lnTo>
                  <a:pt x="822553" y="189820"/>
                </a:lnTo>
                <a:lnTo>
                  <a:pt x="525168" y="1898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72BB3D4-8176-B1C9-CB10-3621BC944179}"/>
              </a:ext>
            </a:extLst>
          </p:cNvPr>
          <p:cNvSpPr/>
          <p:nvPr/>
        </p:nvSpPr>
        <p:spPr>
          <a:xfrm>
            <a:off x="5072032" y="2981079"/>
            <a:ext cx="1078217" cy="1134824"/>
          </a:xfrm>
          <a:custGeom>
            <a:avLst/>
            <a:gdLst>
              <a:gd name="connsiteX0" fmla="*/ 338511 w 1265465"/>
              <a:gd name="connsiteY0" fmla="*/ 0 h 1331902"/>
              <a:gd name="connsiteX1" fmla="*/ 635896 w 1265465"/>
              <a:gd name="connsiteY1" fmla="*/ 0 h 1331902"/>
              <a:gd name="connsiteX2" fmla="*/ 930116 w 1265465"/>
              <a:gd name="connsiteY2" fmla="*/ 0 h 1331902"/>
              <a:gd name="connsiteX3" fmla="*/ 1113609 w 1265465"/>
              <a:gd name="connsiteY3" fmla="*/ 284730 h 1331902"/>
              <a:gd name="connsiteX4" fmla="*/ 1221173 w 1265465"/>
              <a:gd name="connsiteY4" fmla="*/ 458731 h 1331902"/>
              <a:gd name="connsiteX5" fmla="*/ 1265465 w 1265465"/>
              <a:gd name="connsiteY5" fmla="*/ 680187 h 1331902"/>
              <a:gd name="connsiteX6" fmla="*/ 1265465 w 1265465"/>
              <a:gd name="connsiteY6" fmla="*/ 705497 h 1331902"/>
              <a:gd name="connsiteX7" fmla="*/ 632732 w 1265465"/>
              <a:gd name="connsiteY7" fmla="*/ 1331902 h 1331902"/>
              <a:gd name="connsiteX8" fmla="*/ 0 w 1265465"/>
              <a:gd name="connsiteY8" fmla="*/ 705497 h 1331902"/>
              <a:gd name="connsiteX9" fmla="*/ 0 w 1265465"/>
              <a:gd name="connsiteY9" fmla="*/ 680187 h 1331902"/>
              <a:gd name="connsiteX10" fmla="*/ 3163 w 1265465"/>
              <a:gd name="connsiteY10" fmla="*/ 680187 h 1331902"/>
              <a:gd name="connsiteX11" fmla="*/ 47455 w 1265465"/>
              <a:gd name="connsiteY11" fmla="*/ 458731 h 1331902"/>
              <a:gd name="connsiteX12" fmla="*/ 155019 w 1265465"/>
              <a:gd name="connsiteY12" fmla="*/ 284730 h 1331902"/>
              <a:gd name="connsiteX13" fmla="*/ 338511 w 1265465"/>
              <a:gd name="connsiteY13" fmla="*/ 0 h 133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5465" h="1331902">
                <a:moveTo>
                  <a:pt x="338511" y="0"/>
                </a:moveTo>
                <a:lnTo>
                  <a:pt x="635896" y="0"/>
                </a:lnTo>
                <a:lnTo>
                  <a:pt x="930116" y="0"/>
                </a:lnTo>
                <a:cubicBezTo>
                  <a:pt x="980735" y="101237"/>
                  <a:pt x="1044008" y="196147"/>
                  <a:pt x="1113609" y="284730"/>
                </a:cubicBezTo>
                <a:cubicBezTo>
                  <a:pt x="1157900" y="335348"/>
                  <a:pt x="1195864" y="395458"/>
                  <a:pt x="1221173" y="458731"/>
                </a:cubicBezTo>
                <a:cubicBezTo>
                  <a:pt x="1249646" y="528332"/>
                  <a:pt x="1262301" y="604259"/>
                  <a:pt x="1265465" y="680187"/>
                </a:cubicBezTo>
                <a:lnTo>
                  <a:pt x="1265465" y="705497"/>
                </a:lnTo>
                <a:cubicBezTo>
                  <a:pt x="1259137" y="1050336"/>
                  <a:pt x="977571" y="1328738"/>
                  <a:pt x="632732" y="1331902"/>
                </a:cubicBezTo>
                <a:cubicBezTo>
                  <a:pt x="287893" y="1328738"/>
                  <a:pt x="6327" y="1053500"/>
                  <a:pt x="0" y="705497"/>
                </a:cubicBezTo>
                <a:lnTo>
                  <a:pt x="0" y="680187"/>
                </a:lnTo>
                <a:lnTo>
                  <a:pt x="3163" y="680187"/>
                </a:lnTo>
                <a:cubicBezTo>
                  <a:pt x="6327" y="604259"/>
                  <a:pt x="22145" y="528332"/>
                  <a:pt x="47455" y="458731"/>
                </a:cubicBezTo>
                <a:cubicBezTo>
                  <a:pt x="72764" y="395458"/>
                  <a:pt x="107564" y="335348"/>
                  <a:pt x="155019" y="284730"/>
                </a:cubicBezTo>
                <a:cubicBezTo>
                  <a:pt x="227783" y="196147"/>
                  <a:pt x="291056" y="101237"/>
                  <a:pt x="33851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5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B028911-F55E-A752-6776-D4E5F0B12A5E}"/>
              </a:ext>
            </a:extLst>
          </p:cNvPr>
          <p:cNvSpPr/>
          <p:nvPr/>
        </p:nvSpPr>
        <p:spPr>
          <a:xfrm>
            <a:off x="7514790" y="2070658"/>
            <a:ext cx="337050" cy="155562"/>
          </a:xfrm>
          <a:custGeom>
            <a:avLst/>
            <a:gdLst>
              <a:gd name="connsiteX0" fmla="*/ 205638 w 411276"/>
              <a:gd name="connsiteY0" fmla="*/ 0 h 189820"/>
              <a:gd name="connsiteX1" fmla="*/ 411276 w 411276"/>
              <a:gd name="connsiteY1" fmla="*/ 189820 h 189820"/>
              <a:gd name="connsiteX2" fmla="*/ 0 w 411276"/>
              <a:gd name="connsiteY2" fmla="*/ 189820 h 189820"/>
              <a:gd name="connsiteX3" fmla="*/ 205638 w 411276"/>
              <a:gd name="connsiteY3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276" h="189820">
                <a:moveTo>
                  <a:pt x="205638" y="0"/>
                </a:moveTo>
                <a:cubicBezTo>
                  <a:pt x="313203" y="0"/>
                  <a:pt x="401785" y="82255"/>
                  <a:pt x="411276" y="189820"/>
                </a:cubicBezTo>
                <a:lnTo>
                  <a:pt x="0" y="189820"/>
                </a:lnTo>
                <a:cubicBezTo>
                  <a:pt x="9491" y="82255"/>
                  <a:pt x="98073" y="0"/>
                  <a:pt x="205638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167796-4FC9-B2B8-BF36-13F14338D22B}"/>
              </a:ext>
            </a:extLst>
          </p:cNvPr>
          <p:cNvSpPr/>
          <p:nvPr/>
        </p:nvSpPr>
        <p:spPr>
          <a:xfrm>
            <a:off x="7346266" y="2329927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D7A8A33-B967-E67E-04C3-DF62E28BE58F}"/>
              </a:ext>
            </a:extLst>
          </p:cNvPr>
          <p:cNvSpPr/>
          <p:nvPr/>
        </p:nvSpPr>
        <p:spPr>
          <a:xfrm>
            <a:off x="7346266" y="2589195"/>
            <a:ext cx="674099" cy="155562"/>
          </a:xfrm>
          <a:custGeom>
            <a:avLst/>
            <a:gdLst>
              <a:gd name="connsiteX0" fmla="*/ 94910 w 822552"/>
              <a:gd name="connsiteY0" fmla="*/ 0 h 189820"/>
              <a:gd name="connsiteX1" fmla="*/ 727642 w 822552"/>
              <a:gd name="connsiteY1" fmla="*/ 0 h 189820"/>
              <a:gd name="connsiteX2" fmla="*/ 822552 w 822552"/>
              <a:gd name="connsiteY2" fmla="*/ 94910 h 189820"/>
              <a:gd name="connsiteX3" fmla="*/ 727642 w 822552"/>
              <a:gd name="connsiteY3" fmla="*/ 189820 h 189820"/>
              <a:gd name="connsiteX4" fmla="*/ 94910 w 822552"/>
              <a:gd name="connsiteY4" fmla="*/ 189820 h 189820"/>
              <a:gd name="connsiteX5" fmla="*/ 0 w 822552"/>
              <a:gd name="connsiteY5" fmla="*/ 94910 h 189820"/>
              <a:gd name="connsiteX6" fmla="*/ 94910 w 822552"/>
              <a:gd name="connsiteY6" fmla="*/ 0 h 18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552" h="189820">
                <a:moveTo>
                  <a:pt x="94910" y="0"/>
                </a:moveTo>
                <a:lnTo>
                  <a:pt x="727642" y="0"/>
                </a:lnTo>
                <a:cubicBezTo>
                  <a:pt x="781424" y="0"/>
                  <a:pt x="822552" y="41128"/>
                  <a:pt x="822552" y="94910"/>
                </a:cubicBezTo>
                <a:cubicBezTo>
                  <a:pt x="822552" y="148692"/>
                  <a:pt x="781424" y="189820"/>
                  <a:pt x="727642" y="189820"/>
                </a:cubicBezTo>
                <a:lnTo>
                  <a:pt x="94910" y="189820"/>
                </a:lnTo>
                <a:cubicBezTo>
                  <a:pt x="41127" y="189820"/>
                  <a:pt x="0" y="148692"/>
                  <a:pt x="0" y="94910"/>
                </a:cubicBezTo>
                <a:cubicBezTo>
                  <a:pt x="0" y="41128"/>
                  <a:pt x="41127" y="0"/>
                  <a:pt x="9491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5A1DCDA-7CE3-458D-6447-79828C77BC23}"/>
              </a:ext>
            </a:extLst>
          </p:cNvPr>
          <p:cNvSpPr/>
          <p:nvPr/>
        </p:nvSpPr>
        <p:spPr>
          <a:xfrm>
            <a:off x="7009216" y="2848465"/>
            <a:ext cx="1348199" cy="1400052"/>
          </a:xfrm>
          <a:custGeom>
            <a:avLst/>
            <a:gdLst>
              <a:gd name="connsiteX0" fmla="*/ 449241 w 1645105"/>
              <a:gd name="connsiteY0" fmla="*/ 0 h 1708378"/>
              <a:gd name="connsiteX1" fmla="*/ 1195865 w 1645105"/>
              <a:gd name="connsiteY1" fmla="*/ 0 h 1708378"/>
              <a:gd name="connsiteX2" fmla="*/ 1252811 w 1645105"/>
              <a:gd name="connsiteY2" fmla="*/ 34800 h 1708378"/>
              <a:gd name="connsiteX3" fmla="*/ 1445794 w 1645105"/>
              <a:gd name="connsiteY3" fmla="*/ 348003 h 1708378"/>
              <a:gd name="connsiteX4" fmla="*/ 1588159 w 1645105"/>
              <a:gd name="connsiteY4" fmla="*/ 582114 h 1708378"/>
              <a:gd name="connsiteX5" fmla="*/ 1645105 w 1645105"/>
              <a:gd name="connsiteY5" fmla="*/ 866844 h 1708378"/>
              <a:gd name="connsiteX6" fmla="*/ 1645105 w 1645105"/>
              <a:gd name="connsiteY6" fmla="*/ 895317 h 1708378"/>
              <a:gd name="connsiteX7" fmla="*/ 822553 w 1645105"/>
              <a:gd name="connsiteY7" fmla="*/ 1708378 h 1708378"/>
              <a:gd name="connsiteX8" fmla="*/ 0 w 1645105"/>
              <a:gd name="connsiteY8" fmla="*/ 895317 h 1708378"/>
              <a:gd name="connsiteX9" fmla="*/ 0 w 1645105"/>
              <a:gd name="connsiteY9" fmla="*/ 866844 h 1708378"/>
              <a:gd name="connsiteX10" fmla="*/ 56946 w 1645105"/>
              <a:gd name="connsiteY10" fmla="*/ 582114 h 1708378"/>
              <a:gd name="connsiteX11" fmla="*/ 199311 w 1645105"/>
              <a:gd name="connsiteY11" fmla="*/ 348003 h 1708378"/>
              <a:gd name="connsiteX12" fmla="*/ 392295 w 1645105"/>
              <a:gd name="connsiteY12" fmla="*/ 34800 h 1708378"/>
              <a:gd name="connsiteX13" fmla="*/ 449241 w 1645105"/>
              <a:gd name="connsiteY13" fmla="*/ 0 h 1708378"/>
              <a:gd name="connsiteX14" fmla="*/ 525168 w 1645105"/>
              <a:gd name="connsiteY14" fmla="*/ 189820 h 1708378"/>
              <a:gd name="connsiteX15" fmla="*/ 341676 w 1645105"/>
              <a:gd name="connsiteY15" fmla="*/ 474550 h 1708378"/>
              <a:gd name="connsiteX16" fmla="*/ 234112 w 1645105"/>
              <a:gd name="connsiteY16" fmla="*/ 648551 h 1708378"/>
              <a:gd name="connsiteX17" fmla="*/ 189820 w 1645105"/>
              <a:gd name="connsiteY17" fmla="*/ 870007 h 1708378"/>
              <a:gd name="connsiteX18" fmla="*/ 186657 w 1645105"/>
              <a:gd name="connsiteY18" fmla="*/ 870007 h 1708378"/>
              <a:gd name="connsiteX19" fmla="*/ 186657 w 1645105"/>
              <a:gd name="connsiteY19" fmla="*/ 895317 h 1708378"/>
              <a:gd name="connsiteX20" fmla="*/ 819389 w 1645105"/>
              <a:gd name="connsiteY20" fmla="*/ 1521722 h 1708378"/>
              <a:gd name="connsiteX21" fmla="*/ 1452122 w 1645105"/>
              <a:gd name="connsiteY21" fmla="*/ 895317 h 1708378"/>
              <a:gd name="connsiteX22" fmla="*/ 1452122 w 1645105"/>
              <a:gd name="connsiteY22" fmla="*/ 870007 h 1708378"/>
              <a:gd name="connsiteX23" fmla="*/ 1407830 w 1645105"/>
              <a:gd name="connsiteY23" fmla="*/ 648551 h 1708378"/>
              <a:gd name="connsiteX24" fmla="*/ 1300266 w 1645105"/>
              <a:gd name="connsiteY24" fmla="*/ 474550 h 1708378"/>
              <a:gd name="connsiteX25" fmla="*/ 1116773 w 1645105"/>
              <a:gd name="connsiteY25" fmla="*/ 189820 h 1708378"/>
              <a:gd name="connsiteX26" fmla="*/ 822553 w 1645105"/>
              <a:gd name="connsiteY26" fmla="*/ 189820 h 1708378"/>
              <a:gd name="connsiteX27" fmla="*/ 525168 w 1645105"/>
              <a:gd name="connsiteY27" fmla="*/ 189820 h 1708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645105" h="1708378">
                <a:moveTo>
                  <a:pt x="449241" y="0"/>
                </a:moveTo>
                <a:lnTo>
                  <a:pt x="1195865" y="0"/>
                </a:lnTo>
                <a:cubicBezTo>
                  <a:pt x="1221174" y="0"/>
                  <a:pt x="1243320" y="12655"/>
                  <a:pt x="1252811" y="34800"/>
                </a:cubicBezTo>
                <a:cubicBezTo>
                  <a:pt x="1287611" y="104401"/>
                  <a:pt x="1369866" y="265748"/>
                  <a:pt x="1445794" y="348003"/>
                </a:cubicBezTo>
                <a:cubicBezTo>
                  <a:pt x="1505904" y="417604"/>
                  <a:pt x="1553359" y="496695"/>
                  <a:pt x="1588159" y="582114"/>
                </a:cubicBezTo>
                <a:cubicBezTo>
                  <a:pt x="1622959" y="673860"/>
                  <a:pt x="1641941" y="768770"/>
                  <a:pt x="1645105" y="866844"/>
                </a:cubicBezTo>
                <a:lnTo>
                  <a:pt x="1645105" y="895317"/>
                </a:lnTo>
                <a:cubicBezTo>
                  <a:pt x="1635614" y="1344557"/>
                  <a:pt x="1271793" y="1705214"/>
                  <a:pt x="822553" y="1708378"/>
                </a:cubicBezTo>
                <a:cubicBezTo>
                  <a:pt x="373313" y="1705214"/>
                  <a:pt x="9492" y="1344557"/>
                  <a:pt x="0" y="895317"/>
                </a:cubicBezTo>
                <a:lnTo>
                  <a:pt x="0" y="866844"/>
                </a:lnTo>
                <a:cubicBezTo>
                  <a:pt x="3164" y="768770"/>
                  <a:pt x="22146" y="673860"/>
                  <a:pt x="56946" y="582114"/>
                </a:cubicBezTo>
                <a:cubicBezTo>
                  <a:pt x="88583" y="496695"/>
                  <a:pt x="139202" y="417604"/>
                  <a:pt x="199311" y="348003"/>
                </a:cubicBezTo>
                <a:cubicBezTo>
                  <a:pt x="275239" y="265748"/>
                  <a:pt x="357494" y="104401"/>
                  <a:pt x="392295" y="34800"/>
                </a:cubicBezTo>
                <a:cubicBezTo>
                  <a:pt x="401786" y="12655"/>
                  <a:pt x="423931" y="0"/>
                  <a:pt x="449241" y="0"/>
                </a:cubicBezTo>
                <a:close/>
                <a:moveTo>
                  <a:pt x="525168" y="189820"/>
                </a:moveTo>
                <a:cubicBezTo>
                  <a:pt x="477713" y="291057"/>
                  <a:pt x="414440" y="385967"/>
                  <a:pt x="341676" y="474550"/>
                </a:cubicBezTo>
                <a:cubicBezTo>
                  <a:pt x="294221" y="525168"/>
                  <a:pt x="259421" y="585278"/>
                  <a:pt x="234112" y="648551"/>
                </a:cubicBezTo>
                <a:cubicBezTo>
                  <a:pt x="208802" y="718152"/>
                  <a:pt x="192984" y="794079"/>
                  <a:pt x="189820" y="870007"/>
                </a:cubicBezTo>
                <a:lnTo>
                  <a:pt x="186657" y="870007"/>
                </a:lnTo>
                <a:lnTo>
                  <a:pt x="186657" y="895317"/>
                </a:lnTo>
                <a:cubicBezTo>
                  <a:pt x="192984" y="1243320"/>
                  <a:pt x="474550" y="1518558"/>
                  <a:pt x="819389" y="1521722"/>
                </a:cubicBezTo>
                <a:cubicBezTo>
                  <a:pt x="1164228" y="1518558"/>
                  <a:pt x="1445794" y="1240156"/>
                  <a:pt x="1452122" y="895317"/>
                </a:cubicBezTo>
                <a:lnTo>
                  <a:pt x="1452122" y="870007"/>
                </a:lnTo>
                <a:cubicBezTo>
                  <a:pt x="1448958" y="794079"/>
                  <a:pt x="1436303" y="718152"/>
                  <a:pt x="1407830" y="648551"/>
                </a:cubicBezTo>
                <a:cubicBezTo>
                  <a:pt x="1382521" y="585278"/>
                  <a:pt x="1344557" y="525168"/>
                  <a:pt x="1300266" y="474550"/>
                </a:cubicBezTo>
                <a:cubicBezTo>
                  <a:pt x="1230665" y="385967"/>
                  <a:pt x="1167392" y="291057"/>
                  <a:pt x="1116773" y="189820"/>
                </a:cubicBezTo>
                <a:lnTo>
                  <a:pt x="822553" y="189820"/>
                </a:lnTo>
                <a:lnTo>
                  <a:pt x="525168" y="1898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9A10FB6-2117-AC7E-1152-CC5A4906A9A0}"/>
              </a:ext>
            </a:extLst>
          </p:cNvPr>
          <p:cNvSpPr/>
          <p:nvPr/>
        </p:nvSpPr>
        <p:spPr>
          <a:xfrm>
            <a:off x="7146242" y="2981079"/>
            <a:ext cx="1078217" cy="1134824"/>
          </a:xfrm>
          <a:custGeom>
            <a:avLst/>
            <a:gdLst>
              <a:gd name="connsiteX0" fmla="*/ 338511 w 1265465"/>
              <a:gd name="connsiteY0" fmla="*/ 0 h 1331902"/>
              <a:gd name="connsiteX1" fmla="*/ 635896 w 1265465"/>
              <a:gd name="connsiteY1" fmla="*/ 0 h 1331902"/>
              <a:gd name="connsiteX2" fmla="*/ 930116 w 1265465"/>
              <a:gd name="connsiteY2" fmla="*/ 0 h 1331902"/>
              <a:gd name="connsiteX3" fmla="*/ 1113609 w 1265465"/>
              <a:gd name="connsiteY3" fmla="*/ 284730 h 1331902"/>
              <a:gd name="connsiteX4" fmla="*/ 1221173 w 1265465"/>
              <a:gd name="connsiteY4" fmla="*/ 458731 h 1331902"/>
              <a:gd name="connsiteX5" fmla="*/ 1265465 w 1265465"/>
              <a:gd name="connsiteY5" fmla="*/ 680187 h 1331902"/>
              <a:gd name="connsiteX6" fmla="*/ 1265465 w 1265465"/>
              <a:gd name="connsiteY6" fmla="*/ 705497 h 1331902"/>
              <a:gd name="connsiteX7" fmla="*/ 632732 w 1265465"/>
              <a:gd name="connsiteY7" fmla="*/ 1331902 h 1331902"/>
              <a:gd name="connsiteX8" fmla="*/ 0 w 1265465"/>
              <a:gd name="connsiteY8" fmla="*/ 705497 h 1331902"/>
              <a:gd name="connsiteX9" fmla="*/ 0 w 1265465"/>
              <a:gd name="connsiteY9" fmla="*/ 680187 h 1331902"/>
              <a:gd name="connsiteX10" fmla="*/ 3163 w 1265465"/>
              <a:gd name="connsiteY10" fmla="*/ 680187 h 1331902"/>
              <a:gd name="connsiteX11" fmla="*/ 47455 w 1265465"/>
              <a:gd name="connsiteY11" fmla="*/ 458731 h 1331902"/>
              <a:gd name="connsiteX12" fmla="*/ 155019 w 1265465"/>
              <a:gd name="connsiteY12" fmla="*/ 284730 h 1331902"/>
              <a:gd name="connsiteX13" fmla="*/ 338511 w 1265465"/>
              <a:gd name="connsiteY13" fmla="*/ 0 h 133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5465" h="1331902">
                <a:moveTo>
                  <a:pt x="338511" y="0"/>
                </a:moveTo>
                <a:lnTo>
                  <a:pt x="635896" y="0"/>
                </a:lnTo>
                <a:lnTo>
                  <a:pt x="930116" y="0"/>
                </a:lnTo>
                <a:cubicBezTo>
                  <a:pt x="980735" y="101237"/>
                  <a:pt x="1044008" y="196147"/>
                  <a:pt x="1113609" y="284730"/>
                </a:cubicBezTo>
                <a:cubicBezTo>
                  <a:pt x="1157900" y="335348"/>
                  <a:pt x="1195864" y="395458"/>
                  <a:pt x="1221173" y="458731"/>
                </a:cubicBezTo>
                <a:cubicBezTo>
                  <a:pt x="1249646" y="528332"/>
                  <a:pt x="1262301" y="604259"/>
                  <a:pt x="1265465" y="680187"/>
                </a:cubicBezTo>
                <a:lnTo>
                  <a:pt x="1265465" y="705497"/>
                </a:lnTo>
                <a:cubicBezTo>
                  <a:pt x="1259137" y="1050336"/>
                  <a:pt x="977571" y="1328738"/>
                  <a:pt x="632732" y="1331902"/>
                </a:cubicBezTo>
                <a:cubicBezTo>
                  <a:pt x="287893" y="1328738"/>
                  <a:pt x="6327" y="1053500"/>
                  <a:pt x="0" y="705497"/>
                </a:cubicBezTo>
                <a:lnTo>
                  <a:pt x="0" y="680187"/>
                </a:lnTo>
                <a:lnTo>
                  <a:pt x="3163" y="680187"/>
                </a:lnTo>
                <a:cubicBezTo>
                  <a:pt x="6327" y="604259"/>
                  <a:pt x="22145" y="528332"/>
                  <a:pt x="47455" y="458731"/>
                </a:cubicBezTo>
                <a:cubicBezTo>
                  <a:pt x="72764" y="395458"/>
                  <a:pt x="107564" y="335348"/>
                  <a:pt x="155019" y="284730"/>
                </a:cubicBezTo>
                <a:cubicBezTo>
                  <a:pt x="227783" y="196147"/>
                  <a:pt x="291056" y="101237"/>
                  <a:pt x="338511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5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9E9828-CFDB-B59B-DF51-B685B5852CB5}"/>
              </a:ext>
            </a:extLst>
          </p:cNvPr>
          <p:cNvGrpSpPr/>
          <p:nvPr/>
        </p:nvGrpSpPr>
        <p:grpSpPr>
          <a:xfrm>
            <a:off x="542872" y="4435802"/>
            <a:ext cx="1835624" cy="1410430"/>
            <a:chOff x="332936" y="2596988"/>
            <a:chExt cx="2926080" cy="172104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1DD8D0-6145-3CA8-384C-731D6040AE8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Strengths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AEAB84-B2BB-A8A0-382A-CE5DE9CEC1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FB91D4E-0571-1B0C-BC09-B19935C528D0}"/>
              </a:ext>
            </a:extLst>
          </p:cNvPr>
          <p:cNvGrpSpPr/>
          <p:nvPr/>
        </p:nvGrpSpPr>
        <p:grpSpPr>
          <a:xfrm>
            <a:off x="2617080" y="4435802"/>
            <a:ext cx="1835624" cy="1410430"/>
            <a:chOff x="332936" y="2596988"/>
            <a:chExt cx="2926080" cy="172104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7009BF-6BA3-AD7B-3060-F5341EE3AC3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Weaknesses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8F586C-F7FC-B2C4-02F5-23004C0752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6120F7-0E2B-A2C4-4457-0A445A029294}"/>
              </a:ext>
            </a:extLst>
          </p:cNvPr>
          <p:cNvGrpSpPr/>
          <p:nvPr/>
        </p:nvGrpSpPr>
        <p:grpSpPr>
          <a:xfrm>
            <a:off x="4691290" y="4435802"/>
            <a:ext cx="1835624" cy="1410430"/>
            <a:chOff x="332936" y="2596988"/>
            <a:chExt cx="2926080" cy="172104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889662-0C2D-755A-CC58-675CBC97A5A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Opportunities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6E5781-CDE6-58FF-FDB7-A77F6AB1BE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F4EBB3-9D13-09B9-A902-1BBC235BF4D7}"/>
              </a:ext>
            </a:extLst>
          </p:cNvPr>
          <p:cNvGrpSpPr/>
          <p:nvPr/>
        </p:nvGrpSpPr>
        <p:grpSpPr>
          <a:xfrm>
            <a:off x="6765504" y="4435802"/>
            <a:ext cx="1835624" cy="1410430"/>
            <a:chOff x="332936" y="2596988"/>
            <a:chExt cx="2926080" cy="172104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00857C-6F2A-832C-5250-18698212DD9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Threats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91E842-4EA5-3A68-94F5-1AC69B6C95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FB3D7752-B290-6681-9FCA-C78615AEE6E1}"/>
              </a:ext>
            </a:extLst>
          </p:cNvPr>
          <p:cNvSpPr/>
          <p:nvPr/>
        </p:nvSpPr>
        <p:spPr>
          <a:xfrm>
            <a:off x="1382904" y="1011768"/>
            <a:ext cx="155562" cy="955182"/>
          </a:xfrm>
          <a:custGeom>
            <a:avLst/>
            <a:gdLst>
              <a:gd name="connsiteX0" fmla="*/ 77781 w 155562"/>
              <a:gd name="connsiteY0" fmla="*/ 0 h 955182"/>
              <a:gd name="connsiteX1" fmla="*/ 155562 w 155562"/>
              <a:gd name="connsiteY1" fmla="*/ 77781 h 955182"/>
              <a:gd name="connsiteX2" fmla="*/ 155562 w 155562"/>
              <a:gd name="connsiteY2" fmla="*/ 358864 h 955182"/>
              <a:gd name="connsiteX3" fmla="*/ 155562 w 155562"/>
              <a:gd name="connsiteY3" fmla="*/ 596318 h 955182"/>
              <a:gd name="connsiteX4" fmla="*/ 155562 w 155562"/>
              <a:gd name="connsiteY4" fmla="*/ 877401 h 955182"/>
              <a:gd name="connsiteX5" fmla="*/ 77781 w 155562"/>
              <a:gd name="connsiteY5" fmla="*/ 955182 h 955182"/>
              <a:gd name="connsiteX6" fmla="*/ 0 w 155562"/>
              <a:gd name="connsiteY6" fmla="*/ 877401 h 955182"/>
              <a:gd name="connsiteX7" fmla="*/ 0 w 155562"/>
              <a:gd name="connsiteY7" fmla="*/ 596318 h 955182"/>
              <a:gd name="connsiteX8" fmla="*/ 0 w 155562"/>
              <a:gd name="connsiteY8" fmla="*/ 358864 h 955182"/>
              <a:gd name="connsiteX9" fmla="*/ 0 w 155562"/>
              <a:gd name="connsiteY9" fmla="*/ 77781 h 955182"/>
              <a:gd name="connsiteX10" fmla="*/ 77781 w 155562"/>
              <a:gd name="connsiteY10" fmla="*/ 0 h 95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562" h="955182">
                <a:moveTo>
                  <a:pt x="77781" y="0"/>
                </a:moveTo>
                <a:cubicBezTo>
                  <a:pt x="121857" y="0"/>
                  <a:pt x="155562" y="33705"/>
                  <a:pt x="155562" y="77781"/>
                </a:cubicBezTo>
                <a:lnTo>
                  <a:pt x="155562" y="358864"/>
                </a:lnTo>
                <a:lnTo>
                  <a:pt x="155562" y="596318"/>
                </a:lnTo>
                <a:lnTo>
                  <a:pt x="155562" y="877401"/>
                </a:lnTo>
                <a:cubicBezTo>
                  <a:pt x="155562" y="921478"/>
                  <a:pt x="121857" y="955182"/>
                  <a:pt x="77781" y="955182"/>
                </a:cubicBezTo>
                <a:cubicBezTo>
                  <a:pt x="33705" y="955182"/>
                  <a:pt x="0" y="921478"/>
                  <a:pt x="0" y="877401"/>
                </a:cubicBezTo>
                <a:lnTo>
                  <a:pt x="0" y="596318"/>
                </a:lnTo>
                <a:lnTo>
                  <a:pt x="0" y="358864"/>
                </a:lnTo>
                <a:lnTo>
                  <a:pt x="0" y="77781"/>
                </a:lnTo>
                <a:cubicBezTo>
                  <a:pt x="0" y="33705"/>
                  <a:pt x="33705" y="0"/>
                  <a:pt x="7778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A895018-E3EA-85B8-D6F5-046359E7287E}"/>
              </a:ext>
            </a:extLst>
          </p:cNvPr>
          <p:cNvSpPr/>
          <p:nvPr/>
        </p:nvSpPr>
        <p:spPr>
          <a:xfrm>
            <a:off x="3457113" y="1011768"/>
            <a:ext cx="155562" cy="955182"/>
          </a:xfrm>
          <a:custGeom>
            <a:avLst/>
            <a:gdLst>
              <a:gd name="connsiteX0" fmla="*/ 77781 w 155562"/>
              <a:gd name="connsiteY0" fmla="*/ 0 h 955182"/>
              <a:gd name="connsiteX1" fmla="*/ 155562 w 155562"/>
              <a:gd name="connsiteY1" fmla="*/ 77781 h 955182"/>
              <a:gd name="connsiteX2" fmla="*/ 155562 w 155562"/>
              <a:gd name="connsiteY2" fmla="*/ 358864 h 955182"/>
              <a:gd name="connsiteX3" fmla="*/ 155562 w 155562"/>
              <a:gd name="connsiteY3" fmla="*/ 596318 h 955182"/>
              <a:gd name="connsiteX4" fmla="*/ 155562 w 155562"/>
              <a:gd name="connsiteY4" fmla="*/ 877401 h 955182"/>
              <a:gd name="connsiteX5" fmla="*/ 77781 w 155562"/>
              <a:gd name="connsiteY5" fmla="*/ 955182 h 955182"/>
              <a:gd name="connsiteX6" fmla="*/ 0 w 155562"/>
              <a:gd name="connsiteY6" fmla="*/ 877401 h 955182"/>
              <a:gd name="connsiteX7" fmla="*/ 0 w 155562"/>
              <a:gd name="connsiteY7" fmla="*/ 596318 h 955182"/>
              <a:gd name="connsiteX8" fmla="*/ 0 w 155562"/>
              <a:gd name="connsiteY8" fmla="*/ 358864 h 955182"/>
              <a:gd name="connsiteX9" fmla="*/ 0 w 155562"/>
              <a:gd name="connsiteY9" fmla="*/ 77781 h 955182"/>
              <a:gd name="connsiteX10" fmla="*/ 77781 w 155562"/>
              <a:gd name="connsiteY10" fmla="*/ 0 h 95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562" h="955182">
                <a:moveTo>
                  <a:pt x="77781" y="0"/>
                </a:moveTo>
                <a:cubicBezTo>
                  <a:pt x="121857" y="0"/>
                  <a:pt x="155562" y="33705"/>
                  <a:pt x="155562" y="77781"/>
                </a:cubicBezTo>
                <a:lnTo>
                  <a:pt x="155562" y="358864"/>
                </a:lnTo>
                <a:lnTo>
                  <a:pt x="155562" y="596318"/>
                </a:lnTo>
                <a:lnTo>
                  <a:pt x="155562" y="877401"/>
                </a:lnTo>
                <a:cubicBezTo>
                  <a:pt x="155562" y="921478"/>
                  <a:pt x="121857" y="955182"/>
                  <a:pt x="77781" y="955182"/>
                </a:cubicBezTo>
                <a:cubicBezTo>
                  <a:pt x="33706" y="955182"/>
                  <a:pt x="0" y="921478"/>
                  <a:pt x="0" y="877401"/>
                </a:cubicBezTo>
                <a:lnTo>
                  <a:pt x="0" y="596318"/>
                </a:lnTo>
                <a:lnTo>
                  <a:pt x="0" y="358864"/>
                </a:lnTo>
                <a:lnTo>
                  <a:pt x="0" y="77781"/>
                </a:lnTo>
                <a:cubicBezTo>
                  <a:pt x="0" y="33705"/>
                  <a:pt x="33706" y="0"/>
                  <a:pt x="7778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DD490AC-2E46-2725-FD5E-79726A6818C6}"/>
              </a:ext>
            </a:extLst>
          </p:cNvPr>
          <p:cNvSpPr/>
          <p:nvPr/>
        </p:nvSpPr>
        <p:spPr>
          <a:xfrm>
            <a:off x="5531323" y="1011768"/>
            <a:ext cx="155562" cy="955182"/>
          </a:xfrm>
          <a:custGeom>
            <a:avLst/>
            <a:gdLst>
              <a:gd name="connsiteX0" fmla="*/ 77781 w 155562"/>
              <a:gd name="connsiteY0" fmla="*/ 0 h 955182"/>
              <a:gd name="connsiteX1" fmla="*/ 155562 w 155562"/>
              <a:gd name="connsiteY1" fmla="*/ 77781 h 955182"/>
              <a:gd name="connsiteX2" fmla="*/ 155562 w 155562"/>
              <a:gd name="connsiteY2" fmla="*/ 358864 h 955182"/>
              <a:gd name="connsiteX3" fmla="*/ 155562 w 155562"/>
              <a:gd name="connsiteY3" fmla="*/ 596318 h 955182"/>
              <a:gd name="connsiteX4" fmla="*/ 155562 w 155562"/>
              <a:gd name="connsiteY4" fmla="*/ 877401 h 955182"/>
              <a:gd name="connsiteX5" fmla="*/ 77781 w 155562"/>
              <a:gd name="connsiteY5" fmla="*/ 955182 h 955182"/>
              <a:gd name="connsiteX6" fmla="*/ 0 w 155562"/>
              <a:gd name="connsiteY6" fmla="*/ 877401 h 955182"/>
              <a:gd name="connsiteX7" fmla="*/ 0 w 155562"/>
              <a:gd name="connsiteY7" fmla="*/ 596318 h 955182"/>
              <a:gd name="connsiteX8" fmla="*/ 0 w 155562"/>
              <a:gd name="connsiteY8" fmla="*/ 358864 h 955182"/>
              <a:gd name="connsiteX9" fmla="*/ 0 w 155562"/>
              <a:gd name="connsiteY9" fmla="*/ 77781 h 955182"/>
              <a:gd name="connsiteX10" fmla="*/ 77781 w 155562"/>
              <a:gd name="connsiteY10" fmla="*/ 0 h 95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562" h="955182">
                <a:moveTo>
                  <a:pt x="77781" y="0"/>
                </a:moveTo>
                <a:cubicBezTo>
                  <a:pt x="121857" y="0"/>
                  <a:pt x="155562" y="33705"/>
                  <a:pt x="155562" y="77781"/>
                </a:cubicBezTo>
                <a:lnTo>
                  <a:pt x="155562" y="358864"/>
                </a:lnTo>
                <a:lnTo>
                  <a:pt x="155562" y="596318"/>
                </a:lnTo>
                <a:lnTo>
                  <a:pt x="155562" y="877401"/>
                </a:lnTo>
                <a:cubicBezTo>
                  <a:pt x="155562" y="921478"/>
                  <a:pt x="121857" y="955182"/>
                  <a:pt x="77781" y="955182"/>
                </a:cubicBezTo>
                <a:cubicBezTo>
                  <a:pt x="33706" y="955182"/>
                  <a:pt x="0" y="921478"/>
                  <a:pt x="0" y="877401"/>
                </a:cubicBezTo>
                <a:lnTo>
                  <a:pt x="0" y="596318"/>
                </a:lnTo>
                <a:lnTo>
                  <a:pt x="0" y="358864"/>
                </a:lnTo>
                <a:lnTo>
                  <a:pt x="0" y="77781"/>
                </a:lnTo>
                <a:cubicBezTo>
                  <a:pt x="0" y="33705"/>
                  <a:pt x="33706" y="0"/>
                  <a:pt x="7778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9DB513C-D726-9CE1-528D-8346B9AEAD9B}"/>
              </a:ext>
            </a:extLst>
          </p:cNvPr>
          <p:cNvSpPr/>
          <p:nvPr/>
        </p:nvSpPr>
        <p:spPr>
          <a:xfrm>
            <a:off x="7605533" y="1011768"/>
            <a:ext cx="155562" cy="955182"/>
          </a:xfrm>
          <a:custGeom>
            <a:avLst/>
            <a:gdLst>
              <a:gd name="connsiteX0" fmla="*/ 77781 w 155562"/>
              <a:gd name="connsiteY0" fmla="*/ 0 h 955182"/>
              <a:gd name="connsiteX1" fmla="*/ 155562 w 155562"/>
              <a:gd name="connsiteY1" fmla="*/ 77781 h 955182"/>
              <a:gd name="connsiteX2" fmla="*/ 155562 w 155562"/>
              <a:gd name="connsiteY2" fmla="*/ 358864 h 955182"/>
              <a:gd name="connsiteX3" fmla="*/ 155562 w 155562"/>
              <a:gd name="connsiteY3" fmla="*/ 596318 h 955182"/>
              <a:gd name="connsiteX4" fmla="*/ 155562 w 155562"/>
              <a:gd name="connsiteY4" fmla="*/ 877401 h 955182"/>
              <a:gd name="connsiteX5" fmla="*/ 77781 w 155562"/>
              <a:gd name="connsiteY5" fmla="*/ 955182 h 955182"/>
              <a:gd name="connsiteX6" fmla="*/ 0 w 155562"/>
              <a:gd name="connsiteY6" fmla="*/ 877401 h 955182"/>
              <a:gd name="connsiteX7" fmla="*/ 0 w 155562"/>
              <a:gd name="connsiteY7" fmla="*/ 596318 h 955182"/>
              <a:gd name="connsiteX8" fmla="*/ 0 w 155562"/>
              <a:gd name="connsiteY8" fmla="*/ 358864 h 955182"/>
              <a:gd name="connsiteX9" fmla="*/ 0 w 155562"/>
              <a:gd name="connsiteY9" fmla="*/ 77781 h 955182"/>
              <a:gd name="connsiteX10" fmla="*/ 77781 w 155562"/>
              <a:gd name="connsiteY10" fmla="*/ 0 h 95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5562" h="955182">
                <a:moveTo>
                  <a:pt x="77781" y="0"/>
                </a:moveTo>
                <a:cubicBezTo>
                  <a:pt x="121857" y="0"/>
                  <a:pt x="155562" y="33705"/>
                  <a:pt x="155562" y="77781"/>
                </a:cubicBezTo>
                <a:lnTo>
                  <a:pt x="155562" y="358864"/>
                </a:lnTo>
                <a:lnTo>
                  <a:pt x="155562" y="596318"/>
                </a:lnTo>
                <a:lnTo>
                  <a:pt x="155562" y="877401"/>
                </a:lnTo>
                <a:cubicBezTo>
                  <a:pt x="155562" y="921478"/>
                  <a:pt x="121857" y="955182"/>
                  <a:pt x="77781" y="955182"/>
                </a:cubicBezTo>
                <a:cubicBezTo>
                  <a:pt x="33706" y="955182"/>
                  <a:pt x="0" y="921478"/>
                  <a:pt x="0" y="877401"/>
                </a:cubicBezTo>
                <a:lnTo>
                  <a:pt x="0" y="596318"/>
                </a:lnTo>
                <a:lnTo>
                  <a:pt x="0" y="358864"/>
                </a:lnTo>
                <a:lnTo>
                  <a:pt x="0" y="77781"/>
                </a:lnTo>
                <a:cubicBezTo>
                  <a:pt x="0" y="33705"/>
                  <a:pt x="33706" y="0"/>
                  <a:pt x="7778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Bulb SWOT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9E9828-CFDB-B59B-DF51-B685B5852CB5}"/>
              </a:ext>
            </a:extLst>
          </p:cNvPr>
          <p:cNvGrpSpPr/>
          <p:nvPr/>
        </p:nvGrpSpPr>
        <p:grpSpPr>
          <a:xfrm>
            <a:off x="542872" y="4435802"/>
            <a:ext cx="1835624" cy="1410430"/>
            <a:chOff x="332936" y="2596988"/>
            <a:chExt cx="2926080" cy="172104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B1DD8D0-6145-3CA8-384C-731D6040AE8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Strengths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AAEAB84-B2BB-A8A0-382A-CE5DE9CEC1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FB91D4E-0571-1B0C-BC09-B19935C528D0}"/>
              </a:ext>
            </a:extLst>
          </p:cNvPr>
          <p:cNvGrpSpPr/>
          <p:nvPr/>
        </p:nvGrpSpPr>
        <p:grpSpPr>
          <a:xfrm>
            <a:off x="2617080" y="4435802"/>
            <a:ext cx="1835624" cy="1410430"/>
            <a:chOff x="332936" y="2596988"/>
            <a:chExt cx="2926080" cy="172104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7009BF-6BA3-AD7B-3060-F5341EE3AC3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Weaknesses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B8F586C-F7FC-B2C4-02F5-23004C0752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D6120F7-0E2B-A2C4-4457-0A445A029294}"/>
              </a:ext>
            </a:extLst>
          </p:cNvPr>
          <p:cNvGrpSpPr/>
          <p:nvPr/>
        </p:nvGrpSpPr>
        <p:grpSpPr>
          <a:xfrm>
            <a:off x="4691290" y="4435802"/>
            <a:ext cx="1835624" cy="1410430"/>
            <a:chOff x="332936" y="2596988"/>
            <a:chExt cx="2926080" cy="172104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889662-0C2D-755A-CC58-675CBC97A5A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Opportunities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06E5781-CDE6-58FF-FDB7-A77F6AB1BE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F4EBB3-9D13-09B9-A902-1BBC235BF4D7}"/>
              </a:ext>
            </a:extLst>
          </p:cNvPr>
          <p:cNvGrpSpPr/>
          <p:nvPr/>
        </p:nvGrpSpPr>
        <p:grpSpPr>
          <a:xfrm>
            <a:off x="6765504" y="4435802"/>
            <a:ext cx="1835624" cy="1410430"/>
            <a:chOff x="332936" y="2596988"/>
            <a:chExt cx="2926080" cy="172104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00857C-6F2A-832C-5250-18698212DD9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Threats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791E842-4EA5-3A68-94F5-1AC69B6C95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3D925E6-A9D3-96B9-F489-EFD23F2EF9CF}"/>
              </a:ext>
            </a:extLst>
          </p:cNvPr>
          <p:cNvGrpSpPr/>
          <p:nvPr/>
        </p:nvGrpSpPr>
        <p:grpSpPr>
          <a:xfrm>
            <a:off x="786587" y="1011768"/>
            <a:ext cx="1348199" cy="3236749"/>
            <a:chOff x="786587" y="1011768"/>
            <a:chExt cx="1348199" cy="323674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1584E41-121B-9002-D23F-B800122CFC1D}"/>
                </a:ext>
              </a:extLst>
            </p:cNvPr>
            <p:cNvSpPr/>
            <p:nvPr/>
          </p:nvSpPr>
          <p:spPr>
            <a:xfrm>
              <a:off x="1292161" y="2070658"/>
              <a:ext cx="337050" cy="155562"/>
            </a:xfrm>
            <a:custGeom>
              <a:avLst/>
              <a:gdLst>
                <a:gd name="connsiteX0" fmla="*/ 205638 w 411276"/>
                <a:gd name="connsiteY0" fmla="*/ 0 h 189820"/>
                <a:gd name="connsiteX1" fmla="*/ 411276 w 411276"/>
                <a:gd name="connsiteY1" fmla="*/ 189820 h 189820"/>
                <a:gd name="connsiteX2" fmla="*/ 0 w 411276"/>
                <a:gd name="connsiteY2" fmla="*/ 189820 h 189820"/>
                <a:gd name="connsiteX3" fmla="*/ 205638 w 411276"/>
                <a:gd name="connsiteY3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276" h="189820">
                  <a:moveTo>
                    <a:pt x="205638" y="0"/>
                  </a:moveTo>
                  <a:cubicBezTo>
                    <a:pt x="313203" y="0"/>
                    <a:pt x="401785" y="82255"/>
                    <a:pt x="411276" y="189820"/>
                  </a:cubicBezTo>
                  <a:lnTo>
                    <a:pt x="0" y="189820"/>
                  </a:lnTo>
                  <a:cubicBezTo>
                    <a:pt x="9491" y="82255"/>
                    <a:pt x="98073" y="0"/>
                    <a:pt x="20563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E3085EA-9A3C-401E-4909-985974483EFA}"/>
                </a:ext>
              </a:extLst>
            </p:cNvPr>
            <p:cNvSpPr/>
            <p:nvPr/>
          </p:nvSpPr>
          <p:spPr>
            <a:xfrm>
              <a:off x="1123637" y="2329927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B616EAA-5A57-9304-FCA7-A601848765FE}"/>
                </a:ext>
              </a:extLst>
            </p:cNvPr>
            <p:cNvSpPr/>
            <p:nvPr/>
          </p:nvSpPr>
          <p:spPr>
            <a:xfrm>
              <a:off x="1123637" y="2589195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CB90A2C-48CB-B3CB-C4C6-FED1601DCEBC}"/>
                </a:ext>
              </a:extLst>
            </p:cNvPr>
            <p:cNvSpPr/>
            <p:nvPr/>
          </p:nvSpPr>
          <p:spPr>
            <a:xfrm>
              <a:off x="786587" y="2848465"/>
              <a:ext cx="1348199" cy="1400052"/>
            </a:xfrm>
            <a:custGeom>
              <a:avLst/>
              <a:gdLst>
                <a:gd name="connsiteX0" fmla="*/ 449241 w 1645105"/>
                <a:gd name="connsiteY0" fmla="*/ 0 h 1708378"/>
                <a:gd name="connsiteX1" fmla="*/ 1195865 w 1645105"/>
                <a:gd name="connsiteY1" fmla="*/ 0 h 1708378"/>
                <a:gd name="connsiteX2" fmla="*/ 1252811 w 1645105"/>
                <a:gd name="connsiteY2" fmla="*/ 34800 h 1708378"/>
                <a:gd name="connsiteX3" fmla="*/ 1445794 w 1645105"/>
                <a:gd name="connsiteY3" fmla="*/ 348003 h 1708378"/>
                <a:gd name="connsiteX4" fmla="*/ 1588159 w 1645105"/>
                <a:gd name="connsiteY4" fmla="*/ 582114 h 1708378"/>
                <a:gd name="connsiteX5" fmla="*/ 1645105 w 1645105"/>
                <a:gd name="connsiteY5" fmla="*/ 866844 h 1708378"/>
                <a:gd name="connsiteX6" fmla="*/ 1645105 w 1645105"/>
                <a:gd name="connsiteY6" fmla="*/ 895317 h 1708378"/>
                <a:gd name="connsiteX7" fmla="*/ 822553 w 1645105"/>
                <a:gd name="connsiteY7" fmla="*/ 1708378 h 1708378"/>
                <a:gd name="connsiteX8" fmla="*/ 0 w 1645105"/>
                <a:gd name="connsiteY8" fmla="*/ 895317 h 1708378"/>
                <a:gd name="connsiteX9" fmla="*/ 0 w 1645105"/>
                <a:gd name="connsiteY9" fmla="*/ 866844 h 1708378"/>
                <a:gd name="connsiteX10" fmla="*/ 56946 w 1645105"/>
                <a:gd name="connsiteY10" fmla="*/ 582114 h 1708378"/>
                <a:gd name="connsiteX11" fmla="*/ 199311 w 1645105"/>
                <a:gd name="connsiteY11" fmla="*/ 348003 h 1708378"/>
                <a:gd name="connsiteX12" fmla="*/ 392295 w 1645105"/>
                <a:gd name="connsiteY12" fmla="*/ 34800 h 1708378"/>
                <a:gd name="connsiteX13" fmla="*/ 449241 w 1645105"/>
                <a:gd name="connsiteY13" fmla="*/ 0 h 1708378"/>
                <a:gd name="connsiteX14" fmla="*/ 525168 w 1645105"/>
                <a:gd name="connsiteY14" fmla="*/ 189820 h 1708378"/>
                <a:gd name="connsiteX15" fmla="*/ 341676 w 1645105"/>
                <a:gd name="connsiteY15" fmla="*/ 474550 h 1708378"/>
                <a:gd name="connsiteX16" fmla="*/ 234112 w 1645105"/>
                <a:gd name="connsiteY16" fmla="*/ 648551 h 1708378"/>
                <a:gd name="connsiteX17" fmla="*/ 189820 w 1645105"/>
                <a:gd name="connsiteY17" fmla="*/ 870007 h 1708378"/>
                <a:gd name="connsiteX18" fmla="*/ 186657 w 1645105"/>
                <a:gd name="connsiteY18" fmla="*/ 870007 h 1708378"/>
                <a:gd name="connsiteX19" fmla="*/ 186657 w 1645105"/>
                <a:gd name="connsiteY19" fmla="*/ 895317 h 1708378"/>
                <a:gd name="connsiteX20" fmla="*/ 819389 w 1645105"/>
                <a:gd name="connsiteY20" fmla="*/ 1521722 h 1708378"/>
                <a:gd name="connsiteX21" fmla="*/ 1452122 w 1645105"/>
                <a:gd name="connsiteY21" fmla="*/ 895317 h 1708378"/>
                <a:gd name="connsiteX22" fmla="*/ 1452122 w 1645105"/>
                <a:gd name="connsiteY22" fmla="*/ 870007 h 1708378"/>
                <a:gd name="connsiteX23" fmla="*/ 1407830 w 1645105"/>
                <a:gd name="connsiteY23" fmla="*/ 648551 h 1708378"/>
                <a:gd name="connsiteX24" fmla="*/ 1300266 w 1645105"/>
                <a:gd name="connsiteY24" fmla="*/ 474550 h 1708378"/>
                <a:gd name="connsiteX25" fmla="*/ 1116773 w 1645105"/>
                <a:gd name="connsiteY25" fmla="*/ 189820 h 1708378"/>
                <a:gd name="connsiteX26" fmla="*/ 822553 w 1645105"/>
                <a:gd name="connsiteY26" fmla="*/ 189820 h 1708378"/>
                <a:gd name="connsiteX27" fmla="*/ 525168 w 1645105"/>
                <a:gd name="connsiteY27" fmla="*/ 189820 h 170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45105" h="1708378">
                  <a:moveTo>
                    <a:pt x="449241" y="0"/>
                  </a:moveTo>
                  <a:lnTo>
                    <a:pt x="1195865" y="0"/>
                  </a:lnTo>
                  <a:cubicBezTo>
                    <a:pt x="1221174" y="0"/>
                    <a:pt x="1243320" y="12655"/>
                    <a:pt x="1252811" y="34800"/>
                  </a:cubicBezTo>
                  <a:cubicBezTo>
                    <a:pt x="1287611" y="104401"/>
                    <a:pt x="1369866" y="265748"/>
                    <a:pt x="1445794" y="348003"/>
                  </a:cubicBezTo>
                  <a:cubicBezTo>
                    <a:pt x="1505904" y="417604"/>
                    <a:pt x="1553359" y="496695"/>
                    <a:pt x="1588159" y="582114"/>
                  </a:cubicBezTo>
                  <a:cubicBezTo>
                    <a:pt x="1622959" y="673860"/>
                    <a:pt x="1641941" y="768770"/>
                    <a:pt x="1645105" y="866844"/>
                  </a:cubicBezTo>
                  <a:lnTo>
                    <a:pt x="1645105" y="895317"/>
                  </a:lnTo>
                  <a:cubicBezTo>
                    <a:pt x="1635614" y="1344557"/>
                    <a:pt x="1271793" y="1705214"/>
                    <a:pt x="822553" y="1708378"/>
                  </a:cubicBezTo>
                  <a:cubicBezTo>
                    <a:pt x="373313" y="1705214"/>
                    <a:pt x="9492" y="1344557"/>
                    <a:pt x="0" y="895317"/>
                  </a:cubicBezTo>
                  <a:lnTo>
                    <a:pt x="0" y="866844"/>
                  </a:lnTo>
                  <a:cubicBezTo>
                    <a:pt x="3164" y="768770"/>
                    <a:pt x="22146" y="673860"/>
                    <a:pt x="56946" y="582114"/>
                  </a:cubicBezTo>
                  <a:cubicBezTo>
                    <a:pt x="88583" y="496695"/>
                    <a:pt x="139202" y="417604"/>
                    <a:pt x="199311" y="348003"/>
                  </a:cubicBezTo>
                  <a:cubicBezTo>
                    <a:pt x="275239" y="265748"/>
                    <a:pt x="357494" y="104401"/>
                    <a:pt x="392295" y="34800"/>
                  </a:cubicBezTo>
                  <a:cubicBezTo>
                    <a:pt x="401786" y="12655"/>
                    <a:pt x="423931" y="0"/>
                    <a:pt x="449241" y="0"/>
                  </a:cubicBezTo>
                  <a:close/>
                  <a:moveTo>
                    <a:pt x="525168" y="189820"/>
                  </a:moveTo>
                  <a:cubicBezTo>
                    <a:pt x="477713" y="291057"/>
                    <a:pt x="414440" y="385967"/>
                    <a:pt x="341676" y="474550"/>
                  </a:cubicBezTo>
                  <a:cubicBezTo>
                    <a:pt x="294221" y="525168"/>
                    <a:pt x="259421" y="585278"/>
                    <a:pt x="234112" y="648551"/>
                  </a:cubicBezTo>
                  <a:cubicBezTo>
                    <a:pt x="208802" y="718152"/>
                    <a:pt x="192984" y="794079"/>
                    <a:pt x="189820" y="870007"/>
                  </a:cubicBezTo>
                  <a:lnTo>
                    <a:pt x="186657" y="870007"/>
                  </a:lnTo>
                  <a:lnTo>
                    <a:pt x="186657" y="895317"/>
                  </a:lnTo>
                  <a:cubicBezTo>
                    <a:pt x="192984" y="1243320"/>
                    <a:pt x="474550" y="1518558"/>
                    <a:pt x="819389" y="1521722"/>
                  </a:cubicBezTo>
                  <a:cubicBezTo>
                    <a:pt x="1164228" y="1518558"/>
                    <a:pt x="1445794" y="1240156"/>
                    <a:pt x="1452122" y="895317"/>
                  </a:cubicBezTo>
                  <a:lnTo>
                    <a:pt x="1452122" y="870007"/>
                  </a:lnTo>
                  <a:cubicBezTo>
                    <a:pt x="1448958" y="794079"/>
                    <a:pt x="1436303" y="718152"/>
                    <a:pt x="1407830" y="648551"/>
                  </a:cubicBezTo>
                  <a:cubicBezTo>
                    <a:pt x="1382521" y="585278"/>
                    <a:pt x="1344557" y="525168"/>
                    <a:pt x="1300266" y="474550"/>
                  </a:cubicBezTo>
                  <a:cubicBezTo>
                    <a:pt x="1230665" y="385967"/>
                    <a:pt x="1167392" y="291057"/>
                    <a:pt x="1116773" y="189820"/>
                  </a:cubicBezTo>
                  <a:lnTo>
                    <a:pt x="822553" y="189820"/>
                  </a:lnTo>
                  <a:lnTo>
                    <a:pt x="525168" y="1898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774BF5-FAC8-44F9-9D3C-EDF539A61E5A}"/>
                </a:ext>
              </a:extLst>
            </p:cNvPr>
            <p:cNvSpPr/>
            <p:nvPr/>
          </p:nvSpPr>
          <p:spPr>
            <a:xfrm>
              <a:off x="923613" y="2981079"/>
              <a:ext cx="1078217" cy="1134824"/>
            </a:xfrm>
            <a:custGeom>
              <a:avLst/>
              <a:gdLst>
                <a:gd name="connsiteX0" fmla="*/ 338511 w 1265465"/>
                <a:gd name="connsiteY0" fmla="*/ 0 h 1331902"/>
                <a:gd name="connsiteX1" fmla="*/ 635896 w 1265465"/>
                <a:gd name="connsiteY1" fmla="*/ 0 h 1331902"/>
                <a:gd name="connsiteX2" fmla="*/ 930116 w 1265465"/>
                <a:gd name="connsiteY2" fmla="*/ 0 h 1331902"/>
                <a:gd name="connsiteX3" fmla="*/ 1113609 w 1265465"/>
                <a:gd name="connsiteY3" fmla="*/ 284730 h 1331902"/>
                <a:gd name="connsiteX4" fmla="*/ 1221173 w 1265465"/>
                <a:gd name="connsiteY4" fmla="*/ 458731 h 1331902"/>
                <a:gd name="connsiteX5" fmla="*/ 1265465 w 1265465"/>
                <a:gd name="connsiteY5" fmla="*/ 680187 h 1331902"/>
                <a:gd name="connsiteX6" fmla="*/ 1265465 w 1265465"/>
                <a:gd name="connsiteY6" fmla="*/ 705497 h 1331902"/>
                <a:gd name="connsiteX7" fmla="*/ 632732 w 1265465"/>
                <a:gd name="connsiteY7" fmla="*/ 1331902 h 1331902"/>
                <a:gd name="connsiteX8" fmla="*/ 0 w 1265465"/>
                <a:gd name="connsiteY8" fmla="*/ 705497 h 1331902"/>
                <a:gd name="connsiteX9" fmla="*/ 0 w 1265465"/>
                <a:gd name="connsiteY9" fmla="*/ 680187 h 1331902"/>
                <a:gd name="connsiteX10" fmla="*/ 3163 w 1265465"/>
                <a:gd name="connsiteY10" fmla="*/ 680187 h 1331902"/>
                <a:gd name="connsiteX11" fmla="*/ 47455 w 1265465"/>
                <a:gd name="connsiteY11" fmla="*/ 458731 h 1331902"/>
                <a:gd name="connsiteX12" fmla="*/ 155019 w 1265465"/>
                <a:gd name="connsiteY12" fmla="*/ 284730 h 1331902"/>
                <a:gd name="connsiteX13" fmla="*/ 338511 w 1265465"/>
                <a:gd name="connsiteY13" fmla="*/ 0 h 1331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5465" h="1331902">
                  <a:moveTo>
                    <a:pt x="338511" y="0"/>
                  </a:moveTo>
                  <a:lnTo>
                    <a:pt x="635896" y="0"/>
                  </a:lnTo>
                  <a:lnTo>
                    <a:pt x="930116" y="0"/>
                  </a:lnTo>
                  <a:cubicBezTo>
                    <a:pt x="980735" y="101237"/>
                    <a:pt x="1044008" y="196147"/>
                    <a:pt x="1113609" y="284730"/>
                  </a:cubicBezTo>
                  <a:cubicBezTo>
                    <a:pt x="1157900" y="335348"/>
                    <a:pt x="1195864" y="395458"/>
                    <a:pt x="1221173" y="458731"/>
                  </a:cubicBezTo>
                  <a:cubicBezTo>
                    <a:pt x="1249646" y="528332"/>
                    <a:pt x="1262301" y="604259"/>
                    <a:pt x="1265465" y="680187"/>
                  </a:cubicBezTo>
                  <a:lnTo>
                    <a:pt x="1265465" y="705497"/>
                  </a:lnTo>
                  <a:cubicBezTo>
                    <a:pt x="1259137" y="1050336"/>
                    <a:pt x="977571" y="1328738"/>
                    <a:pt x="632732" y="1331902"/>
                  </a:cubicBezTo>
                  <a:cubicBezTo>
                    <a:pt x="287893" y="1328738"/>
                    <a:pt x="6327" y="1053500"/>
                    <a:pt x="0" y="705497"/>
                  </a:cubicBezTo>
                  <a:lnTo>
                    <a:pt x="0" y="680187"/>
                  </a:lnTo>
                  <a:lnTo>
                    <a:pt x="3163" y="680187"/>
                  </a:lnTo>
                  <a:cubicBezTo>
                    <a:pt x="6327" y="604259"/>
                    <a:pt x="22145" y="528332"/>
                    <a:pt x="47455" y="458731"/>
                  </a:cubicBezTo>
                  <a:cubicBezTo>
                    <a:pt x="72764" y="395458"/>
                    <a:pt x="107564" y="335348"/>
                    <a:pt x="155019" y="284730"/>
                  </a:cubicBezTo>
                  <a:cubicBezTo>
                    <a:pt x="227783" y="196147"/>
                    <a:pt x="291056" y="101237"/>
                    <a:pt x="338511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B3D7752-B290-6681-9FCA-C78615AEE6E1}"/>
                </a:ext>
              </a:extLst>
            </p:cNvPr>
            <p:cNvSpPr/>
            <p:nvPr/>
          </p:nvSpPr>
          <p:spPr>
            <a:xfrm>
              <a:off x="1382904" y="1011768"/>
              <a:ext cx="155562" cy="955182"/>
            </a:xfrm>
            <a:custGeom>
              <a:avLst/>
              <a:gdLst>
                <a:gd name="connsiteX0" fmla="*/ 77781 w 155562"/>
                <a:gd name="connsiteY0" fmla="*/ 0 h 955182"/>
                <a:gd name="connsiteX1" fmla="*/ 155562 w 155562"/>
                <a:gd name="connsiteY1" fmla="*/ 77781 h 955182"/>
                <a:gd name="connsiteX2" fmla="*/ 155562 w 155562"/>
                <a:gd name="connsiteY2" fmla="*/ 358864 h 955182"/>
                <a:gd name="connsiteX3" fmla="*/ 155562 w 155562"/>
                <a:gd name="connsiteY3" fmla="*/ 596318 h 955182"/>
                <a:gd name="connsiteX4" fmla="*/ 155562 w 155562"/>
                <a:gd name="connsiteY4" fmla="*/ 877401 h 955182"/>
                <a:gd name="connsiteX5" fmla="*/ 77781 w 155562"/>
                <a:gd name="connsiteY5" fmla="*/ 955182 h 955182"/>
                <a:gd name="connsiteX6" fmla="*/ 0 w 155562"/>
                <a:gd name="connsiteY6" fmla="*/ 877401 h 955182"/>
                <a:gd name="connsiteX7" fmla="*/ 0 w 155562"/>
                <a:gd name="connsiteY7" fmla="*/ 596318 h 955182"/>
                <a:gd name="connsiteX8" fmla="*/ 0 w 155562"/>
                <a:gd name="connsiteY8" fmla="*/ 358864 h 955182"/>
                <a:gd name="connsiteX9" fmla="*/ 0 w 155562"/>
                <a:gd name="connsiteY9" fmla="*/ 77781 h 955182"/>
                <a:gd name="connsiteX10" fmla="*/ 77781 w 155562"/>
                <a:gd name="connsiteY10" fmla="*/ 0 h 95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2" h="955182">
                  <a:moveTo>
                    <a:pt x="77781" y="0"/>
                  </a:moveTo>
                  <a:cubicBezTo>
                    <a:pt x="121857" y="0"/>
                    <a:pt x="155562" y="33705"/>
                    <a:pt x="155562" y="77781"/>
                  </a:cubicBezTo>
                  <a:lnTo>
                    <a:pt x="155562" y="358864"/>
                  </a:lnTo>
                  <a:lnTo>
                    <a:pt x="155562" y="596318"/>
                  </a:lnTo>
                  <a:lnTo>
                    <a:pt x="155562" y="877401"/>
                  </a:lnTo>
                  <a:cubicBezTo>
                    <a:pt x="155562" y="921478"/>
                    <a:pt x="121857" y="955182"/>
                    <a:pt x="77781" y="955182"/>
                  </a:cubicBezTo>
                  <a:cubicBezTo>
                    <a:pt x="33705" y="955182"/>
                    <a:pt x="0" y="921478"/>
                    <a:pt x="0" y="877401"/>
                  </a:cubicBezTo>
                  <a:lnTo>
                    <a:pt x="0" y="596318"/>
                  </a:lnTo>
                  <a:lnTo>
                    <a:pt x="0" y="358864"/>
                  </a:lnTo>
                  <a:lnTo>
                    <a:pt x="0" y="77781"/>
                  </a:lnTo>
                  <a:cubicBezTo>
                    <a:pt x="0" y="33705"/>
                    <a:pt x="33705" y="0"/>
                    <a:pt x="7778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702E7D1-6FA4-90E6-B3A1-11E46BFFD087}"/>
              </a:ext>
            </a:extLst>
          </p:cNvPr>
          <p:cNvGrpSpPr/>
          <p:nvPr/>
        </p:nvGrpSpPr>
        <p:grpSpPr>
          <a:xfrm>
            <a:off x="2860796" y="1011768"/>
            <a:ext cx="1348199" cy="3236749"/>
            <a:chOff x="2860796" y="1011768"/>
            <a:chExt cx="1348199" cy="3236749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DFB476-46B3-0C3D-8ABE-96FDDF4AE8C2}"/>
                </a:ext>
              </a:extLst>
            </p:cNvPr>
            <p:cNvSpPr/>
            <p:nvPr/>
          </p:nvSpPr>
          <p:spPr>
            <a:xfrm>
              <a:off x="3366370" y="2070658"/>
              <a:ext cx="337050" cy="155562"/>
            </a:xfrm>
            <a:custGeom>
              <a:avLst/>
              <a:gdLst>
                <a:gd name="connsiteX0" fmla="*/ 205638 w 411276"/>
                <a:gd name="connsiteY0" fmla="*/ 0 h 189820"/>
                <a:gd name="connsiteX1" fmla="*/ 411276 w 411276"/>
                <a:gd name="connsiteY1" fmla="*/ 189820 h 189820"/>
                <a:gd name="connsiteX2" fmla="*/ 0 w 411276"/>
                <a:gd name="connsiteY2" fmla="*/ 189820 h 189820"/>
                <a:gd name="connsiteX3" fmla="*/ 205638 w 411276"/>
                <a:gd name="connsiteY3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276" h="189820">
                  <a:moveTo>
                    <a:pt x="205638" y="0"/>
                  </a:moveTo>
                  <a:cubicBezTo>
                    <a:pt x="313203" y="0"/>
                    <a:pt x="401785" y="82255"/>
                    <a:pt x="411276" y="189820"/>
                  </a:cubicBezTo>
                  <a:lnTo>
                    <a:pt x="0" y="189820"/>
                  </a:lnTo>
                  <a:cubicBezTo>
                    <a:pt x="9491" y="82255"/>
                    <a:pt x="98073" y="0"/>
                    <a:pt x="20563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ADE8F06-0D69-8D41-6D14-614AC1225ACB}"/>
                </a:ext>
              </a:extLst>
            </p:cNvPr>
            <p:cNvSpPr/>
            <p:nvPr/>
          </p:nvSpPr>
          <p:spPr>
            <a:xfrm>
              <a:off x="3197846" y="2329927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CF107CD-1FE3-3082-EBD0-0CBE23EC76B9}"/>
                </a:ext>
              </a:extLst>
            </p:cNvPr>
            <p:cNvSpPr/>
            <p:nvPr/>
          </p:nvSpPr>
          <p:spPr>
            <a:xfrm>
              <a:off x="3197846" y="2589195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5D619F8-73AE-CFC5-6524-6226A5428CE1}"/>
                </a:ext>
              </a:extLst>
            </p:cNvPr>
            <p:cNvSpPr/>
            <p:nvPr/>
          </p:nvSpPr>
          <p:spPr>
            <a:xfrm>
              <a:off x="2860796" y="2848465"/>
              <a:ext cx="1348199" cy="1400052"/>
            </a:xfrm>
            <a:custGeom>
              <a:avLst/>
              <a:gdLst>
                <a:gd name="connsiteX0" fmla="*/ 449241 w 1645105"/>
                <a:gd name="connsiteY0" fmla="*/ 0 h 1708378"/>
                <a:gd name="connsiteX1" fmla="*/ 1195865 w 1645105"/>
                <a:gd name="connsiteY1" fmla="*/ 0 h 1708378"/>
                <a:gd name="connsiteX2" fmla="*/ 1252811 w 1645105"/>
                <a:gd name="connsiteY2" fmla="*/ 34800 h 1708378"/>
                <a:gd name="connsiteX3" fmla="*/ 1445794 w 1645105"/>
                <a:gd name="connsiteY3" fmla="*/ 348003 h 1708378"/>
                <a:gd name="connsiteX4" fmla="*/ 1588159 w 1645105"/>
                <a:gd name="connsiteY4" fmla="*/ 582114 h 1708378"/>
                <a:gd name="connsiteX5" fmla="*/ 1645105 w 1645105"/>
                <a:gd name="connsiteY5" fmla="*/ 866844 h 1708378"/>
                <a:gd name="connsiteX6" fmla="*/ 1645105 w 1645105"/>
                <a:gd name="connsiteY6" fmla="*/ 895317 h 1708378"/>
                <a:gd name="connsiteX7" fmla="*/ 822553 w 1645105"/>
                <a:gd name="connsiteY7" fmla="*/ 1708378 h 1708378"/>
                <a:gd name="connsiteX8" fmla="*/ 0 w 1645105"/>
                <a:gd name="connsiteY8" fmla="*/ 895317 h 1708378"/>
                <a:gd name="connsiteX9" fmla="*/ 0 w 1645105"/>
                <a:gd name="connsiteY9" fmla="*/ 866844 h 1708378"/>
                <a:gd name="connsiteX10" fmla="*/ 56946 w 1645105"/>
                <a:gd name="connsiteY10" fmla="*/ 582114 h 1708378"/>
                <a:gd name="connsiteX11" fmla="*/ 199311 w 1645105"/>
                <a:gd name="connsiteY11" fmla="*/ 348003 h 1708378"/>
                <a:gd name="connsiteX12" fmla="*/ 392295 w 1645105"/>
                <a:gd name="connsiteY12" fmla="*/ 34800 h 1708378"/>
                <a:gd name="connsiteX13" fmla="*/ 449241 w 1645105"/>
                <a:gd name="connsiteY13" fmla="*/ 0 h 1708378"/>
                <a:gd name="connsiteX14" fmla="*/ 525168 w 1645105"/>
                <a:gd name="connsiteY14" fmla="*/ 189820 h 1708378"/>
                <a:gd name="connsiteX15" fmla="*/ 341676 w 1645105"/>
                <a:gd name="connsiteY15" fmla="*/ 474550 h 1708378"/>
                <a:gd name="connsiteX16" fmla="*/ 234112 w 1645105"/>
                <a:gd name="connsiteY16" fmla="*/ 648551 h 1708378"/>
                <a:gd name="connsiteX17" fmla="*/ 189820 w 1645105"/>
                <a:gd name="connsiteY17" fmla="*/ 870007 h 1708378"/>
                <a:gd name="connsiteX18" fmla="*/ 186657 w 1645105"/>
                <a:gd name="connsiteY18" fmla="*/ 870007 h 1708378"/>
                <a:gd name="connsiteX19" fmla="*/ 186657 w 1645105"/>
                <a:gd name="connsiteY19" fmla="*/ 895317 h 1708378"/>
                <a:gd name="connsiteX20" fmla="*/ 819389 w 1645105"/>
                <a:gd name="connsiteY20" fmla="*/ 1521722 h 1708378"/>
                <a:gd name="connsiteX21" fmla="*/ 1452122 w 1645105"/>
                <a:gd name="connsiteY21" fmla="*/ 895317 h 1708378"/>
                <a:gd name="connsiteX22" fmla="*/ 1452122 w 1645105"/>
                <a:gd name="connsiteY22" fmla="*/ 870007 h 1708378"/>
                <a:gd name="connsiteX23" fmla="*/ 1407830 w 1645105"/>
                <a:gd name="connsiteY23" fmla="*/ 648551 h 1708378"/>
                <a:gd name="connsiteX24" fmla="*/ 1300266 w 1645105"/>
                <a:gd name="connsiteY24" fmla="*/ 474550 h 1708378"/>
                <a:gd name="connsiteX25" fmla="*/ 1116773 w 1645105"/>
                <a:gd name="connsiteY25" fmla="*/ 189820 h 1708378"/>
                <a:gd name="connsiteX26" fmla="*/ 822553 w 1645105"/>
                <a:gd name="connsiteY26" fmla="*/ 189820 h 1708378"/>
                <a:gd name="connsiteX27" fmla="*/ 525168 w 1645105"/>
                <a:gd name="connsiteY27" fmla="*/ 189820 h 170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45105" h="1708378">
                  <a:moveTo>
                    <a:pt x="449241" y="0"/>
                  </a:moveTo>
                  <a:lnTo>
                    <a:pt x="1195865" y="0"/>
                  </a:lnTo>
                  <a:cubicBezTo>
                    <a:pt x="1221174" y="0"/>
                    <a:pt x="1243320" y="12655"/>
                    <a:pt x="1252811" y="34800"/>
                  </a:cubicBezTo>
                  <a:cubicBezTo>
                    <a:pt x="1287611" y="104401"/>
                    <a:pt x="1369866" y="265748"/>
                    <a:pt x="1445794" y="348003"/>
                  </a:cubicBezTo>
                  <a:cubicBezTo>
                    <a:pt x="1505904" y="417604"/>
                    <a:pt x="1553359" y="496695"/>
                    <a:pt x="1588159" y="582114"/>
                  </a:cubicBezTo>
                  <a:cubicBezTo>
                    <a:pt x="1622959" y="673860"/>
                    <a:pt x="1641941" y="768770"/>
                    <a:pt x="1645105" y="866844"/>
                  </a:cubicBezTo>
                  <a:lnTo>
                    <a:pt x="1645105" y="895317"/>
                  </a:lnTo>
                  <a:cubicBezTo>
                    <a:pt x="1635614" y="1344557"/>
                    <a:pt x="1271793" y="1705214"/>
                    <a:pt x="822553" y="1708378"/>
                  </a:cubicBezTo>
                  <a:cubicBezTo>
                    <a:pt x="373313" y="1705214"/>
                    <a:pt x="9492" y="1344557"/>
                    <a:pt x="0" y="895317"/>
                  </a:cubicBezTo>
                  <a:lnTo>
                    <a:pt x="0" y="866844"/>
                  </a:lnTo>
                  <a:cubicBezTo>
                    <a:pt x="3164" y="768770"/>
                    <a:pt x="22146" y="673860"/>
                    <a:pt x="56946" y="582114"/>
                  </a:cubicBezTo>
                  <a:cubicBezTo>
                    <a:pt x="88583" y="496695"/>
                    <a:pt x="139202" y="417604"/>
                    <a:pt x="199311" y="348003"/>
                  </a:cubicBezTo>
                  <a:cubicBezTo>
                    <a:pt x="275239" y="265748"/>
                    <a:pt x="357494" y="104401"/>
                    <a:pt x="392295" y="34800"/>
                  </a:cubicBezTo>
                  <a:cubicBezTo>
                    <a:pt x="401786" y="12655"/>
                    <a:pt x="423931" y="0"/>
                    <a:pt x="449241" y="0"/>
                  </a:cubicBezTo>
                  <a:close/>
                  <a:moveTo>
                    <a:pt x="525168" y="189820"/>
                  </a:moveTo>
                  <a:cubicBezTo>
                    <a:pt x="477713" y="291057"/>
                    <a:pt x="414440" y="385967"/>
                    <a:pt x="341676" y="474550"/>
                  </a:cubicBezTo>
                  <a:cubicBezTo>
                    <a:pt x="294221" y="525168"/>
                    <a:pt x="259421" y="585278"/>
                    <a:pt x="234112" y="648551"/>
                  </a:cubicBezTo>
                  <a:cubicBezTo>
                    <a:pt x="208802" y="718152"/>
                    <a:pt x="192984" y="794079"/>
                    <a:pt x="189820" y="870007"/>
                  </a:cubicBezTo>
                  <a:lnTo>
                    <a:pt x="186657" y="870007"/>
                  </a:lnTo>
                  <a:lnTo>
                    <a:pt x="186657" y="895317"/>
                  </a:lnTo>
                  <a:cubicBezTo>
                    <a:pt x="192984" y="1243320"/>
                    <a:pt x="474550" y="1518558"/>
                    <a:pt x="819389" y="1521722"/>
                  </a:cubicBezTo>
                  <a:cubicBezTo>
                    <a:pt x="1164228" y="1518558"/>
                    <a:pt x="1445794" y="1240156"/>
                    <a:pt x="1452122" y="895317"/>
                  </a:cubicBezTo>
                  <a:lnTo>
                    <a:pt x="1452122" y="870007"/>
                  </a:lnTo>
                  <a:cubicBezTo>
                    <a:pt x="1448958" y="794079"/>
                    <a:pt x="1436303" y="718152"/>
                    <a:pt x="1407830" y="648551"/>
                  </a:cubicBezTo>
                  <a:cubicBezTo>
                    <a:pt x="1382521" y="585278"/>
                    <a:pt x="1344557" y="525168"/>
                    <a:pt x="1300266" y="474550"/>
                  </a:cubicBezTo>
                  <a:cubicBezTo>
                    <a:pt x="1230665" y="385967"/>
                    <a:pt x="1167392" y="291057"/>
                    <a:pt x="1116773" y="189820"/>
                  </a:cubicBezTo>
                  <a:lnTo>
                    <a:pt x="822553" y="189820"/>
                  </a:lnTo>
                  <a:lnTo>
                    <a:pt x="525168" y="189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33B7D63-BE96-3506-3626-C0C6255FF732}"/>
                </a:ext>
              </a:extLst>
            </p:cNvPr>
            <p:cNvSpPr/>
            <p:nvPr/>
          </p:nvSpPr>
          <p:spPr>
            <a:xfrm>
              <a:off x="2997822" y="2981079"/>
              <a:ext cx="1078217" cy="1134824"/>
            </a:xfrm>
            <a:custGeom>
              <a:avLst/>
              <a:gdLst>
                <a:gd name="connsiteX0" fmla="*/ 338511 w 1265465"/>
                <a:gd name="connsiteY0" fmla="*/ 0 h 1331902"/>
                <a:gd name="connsiteX1" fmla="*/ 635896 w 1265465"/>
                <a:gd name="connsiteY1" fmla="*/ 0 h 1331902"/>
                <a:gd name="connsiteX2" fmla="*/ 930116 w 1265465"/>
                <a:gd name="connsiteY2" fmla="*/ 0 h 1331902"/>
                <a:gd name="connsiteX3" fmla="*/ 1113609 w 1265465"/>
                <a:gd name="connsiteY3" fmla="*/ 284730 h 1331902"/>
                <a:gd name="connsiteX4" fmla="*/ 1221173 w 1265465"/>
                <a:gd name="connsiteY4" fmla="*/ 458731 h 1331902"/>
                <a:gd name="connsiteX5" fmla="*/ 1265465 w 1265465"/>
                <a:gd name="connsiteY5" fmla="*/ 680187 h 1331902"/>
                <a:gd name="connsiteX6" fmla="*/ 1265465 w 1265465"/>
                <a:gd name="connsiteY6" fmla="*/ 705497 h 1331902"/>
                <a:gd name="connsiteX7" fmla="*/ 632732 w 1265465"/>
                <a:gd name="connsiteY7" fmla="*/ 1331902 h 1331902"/>
                <a:gd name="connsiteX8" fmla="*/ 0 w 1265465"/>
                <a:gd name="connsiteY8" fmla="*/ 705497 h 1331902"/>
                <a:gd name="connsiteX9" fmla="*/ 0 w 1265465"/>
                <a:gd name="connsiteY9" fmla="*/ 680187 h 1331902"/>
                <a:gd name="connsiteX10" fmla="*/ 3163 w 1265465"/>
                <a:gd name="connsiteY10" fmla="*/ 680187 h 1331902"/>
                <a:gd name="connsiteX11" fmla="*/ 47455 w 1265465"/>
                <a:gd name="connsiteY11" fmla="*/ 458731 h 1331902"/>
                <a:gd name="connsiteX12" fmla="*/ 155019 w 1265465"/>
                <a:gd name="connsiteY12" fmla="*/ 284730 h 1331902"/>
                <a:gd name="connsiteX13" fmla="*/ 338511 w 1265465"/>
                <a:gd name="connsiteY13" fmla="*/ 0 h 1331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5465" h="1331902">
                  <a:moveTo>
                    <a:pt x="338511" y="0"/>
                  </a:moveTo>
                  <a:lnTo>
                    <a:pt x="635896" y="0"/>
                  </a:lnTo>
                  <a:lnTo>
                    <a:pt x="930116" y="0"/>
                  </a:lnTo>
                  <a:cubicBezTo>
                    <a:pt x="980735" y="101237"/>
                    <a:pt x="1044008" y="196147"/>
                    <a:pt x="1113609" y="284730"/>
                  </a:cubicBezTo>
                  <a:cubicBezTo>
                    <a:pt x="1157900" y="335348"/>
                    <a:pt x="1195864" y="395458"/>
                    <a:pt x="1221173" y="458731"/>
                  </a:cubicBezTo>
                  <a:cubicBezTo>
                    <a:pt x="1249646" y="528332"/>
                    <a:pt x="1262301" y="604259"/>
                    <a:pt x="1265465" y="680187"/>
                  </a:cubicBezTo>
                  <a:lnTo>
                    <a:pt x="1265465" y="705497"/>
                  </a:lnTo>
                  <a:cubicBezTo>
                    <a:pt x="1259137" y="1050336"/>
                    <a:pt x="977571" y="1328738"/>
                    <a:pt x="632732" y="1331902"/>
                  </a:cubicBezTo>
                  <a:cubicBezTo>
                    <a:pt x="287893" y="1328738"/>
                    <a:pt x="6327" y="1053500"/>
                    <a:pt x="0" y="705497"/>
                  </a:cubicBezTo>
                  <a:lnTo>
                    <a:pt x="0" y="680187"/>
                  </a:lnTo>
                  <a:lnTo>
                    <a:pt x="3163" y="680187"/>
                  </a:lnTo>
                  <a:cubicBezTo>
                    <a:pt x="6327" y="604259"/>
                    <a:pt x="22145" y="528332"/>
                    <a:pt x="47455" y="458731"/>
                  </a:cubicBezTo>
                  <a:cubicBezTo>
                    <a:pt x="72764" y="395458"/>
                    <a:pt x="107564" y="335348"/>
                    <a:pt x="155019" y="284730"/>
                  </a:cubicBezTo>
                  <a:cubicBezTo>
                    <a:pt x="227783" y="196147"/>
                    <a:pt x="291056" y="101237"/>
                    <a:pt x="338511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A895018-E3EA-85B8-D6F5-046359E7287E}"/>
                </a:ext>
              </a:extLst>
            </p:cNvPr>
            <p:cNvSpPr/>
            <p:nvPr/>
          </p:nvSpPr>
          <p:spPr>
            <a:xfrm>
              <a:off x="3457113" y="1011768"/>
              <a:ext cx="155562" cy="955182"/>
            </a:xfrm>
            <a:custGeom>
              <a:avLst/>
              <a:gdLst>
                <a:gd name="connsiteX0" fmla="*/ 77781 w 155562"/>
                <a:gd name="connsiteY0" fmla="*/ 0 h 955182"/>
                <a:gd name="connsiteX1" fmla="*/ 155562 w 155562"/>
                <a:gd name="connsiteY1" fmla="*/ 77781 h 955182"/>
                <a:gd name="connsiteX2" fmla="*/ 155562 w 155562"/>
                <a:gd name="connsiteY2" fmla="*/ 358864 h 955182"/>
                <a:gd name="connsiteX3" fmla="*/ 155562 w 155562"/>
                <a:gd name="connsiteY3" fmla="*/ 596318 h 955182"/>
                <a:gd name="connsiteX4" fmla="*/ 155562 w 155562"/>
                <a:gd name="connsiteY4" fmla="*/ 877401 h 955182"/>
                <a:gd name="connsiteX5" fmla="*/ 77781 w 155562"/>
                <a:gd name="connsiteY5" fmla="*/ 955182 h 955182"/>
                <a:gd name="connsiteX6" fmla="*/ 0 w 155562"/>
                <a:gd name="connsiteY6" fmla="*/ 877401 h 955182"/>
                <a:gd name="connsiteX7" fmla="*/ 0 w 155562"/>
                <a:gd name="connsiteY7" fmla="*/ 596318 h 955182"/>
                <a:gd name="connsiteX8" fmla="*/ 0 w 155562"/>
                <a:gd name="connsiteY8" fmla="*/ 358864 h 955182"/>
                <a:gd name="connsiteX9" fmla="*/ 0 w 155562"/>
                <a:gd name="connsiteY9" fmla="*/ 77781 h 955182"/>
                <a:gd name="connsiteX10" fmla="*/ 77781 w 155562"/>
                <a:gd name="connsiteY10" fmla="*/ 0 h 95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2" h="955182">
                  <a:moveTo>
                    <a:pt x="77781" y="0"/>
                  </a:moveTo>
                  <a:cubicBezTo>
                    <a:pt x="121857" y="0"/>
                    <a:pt x="155562" y="33705"/>
                    <a:pt x="155562" y="77781"/>
                  </a:cubicBezTo>
                  <a:lnTo>
                    <a:pt x="155562" y="358864"/>
                  </a:lnTo>
                  <a:lnTo>
                    <a:pt x="155562" y="596318"/>
                  </a:lnTo>
                  <a:lnTo>
                    <a:pt x="155562" y="877401"/>
                  </a:lnTo>
                  <a:cubicBezTo>
                    <a:pt x="155562" y="921478"/>
                    <a:pt x="121857" y="955182"/>
                    <a:pt x="77781" y="955182"/>
                  </a:cubicBezTo>
                  <a:cubicBezTo>
                    <a:pt x="33706" y="955182"/>
                    <a:pt x="0" y="921478"/>
                    <a:pt x="0" y="877401"/>
                  </a:cubicBezTo>
                  <a:lnTo>
                    <a:pt x="0" y="596318"/>
                  </a:lnTo>
                  <a:lnTo>
                    <a:pt x="0" y="358864"/>
                  </a:lnTo>
                  <a:lnTo>
                    <a:pt x="0" y="77781"/>
                  </a:lnTo>
                  <a:cubicBezTo>
                    <a:pt x="0" y="33705"/>
                    <a:pt x="33706" y="0"/>
                    <a:pt x="7778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C82C219-4AA8-0527-3A58-2AACAE8884F0}"/>
              </a:ext>
            </a:extLst>
          </p:cNvPr>
          <p:cNvGrpSpPr/>
          <p:nvPr/>
        </p:nvGrpSpPr>
        <p:grpSpPr>
          <a:xfrm>
            <a:off x="4935006" y="1011768"/>
            <a:ext cx="1348199" cy="3236749"/>
            <a:chOff x="4935006" y="1011768"/>
            <a:chExt cx="1348199" cy="323674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A228507-C91D-877A-FB59-F61751F42C70}"/>
                </a:ext>
              </a:extLst>
            </p:cNvPr>
            <p:cNvSpPr/>
            <p:nvPr/>
          </p:nvSpPr>
          <p:spPr>
            <a:xfrm>
              <a:off x="5440580" y="2070658"/>
              <a:ext cx="337050" cy="155562"/>
            </a:xfrm>
            <a:custGeom>
              <a:avLst/>
              <a:gdLst>
                <a:gd name="connsiteX0" fmla="*/ 205638 w 411276"/>
                <a:gd name="connsiteY0" fmla="*/ 0 h 189820"/>
                <a:gd name="connsiteX1" fmla="*/ 411276 w 411276"/>
                <a:gd name="connsiteY1" fmla="*/ 189820 h 189820"/>
                <a:gd name="connsiteX2" fmla="*/ 0 w 411276"/>
                <a:gd name="connsiteY2" fmla="*/ 189820 h 189820"/>
                <a:gd name="connsiteX3" fmla="*/ 205638 w 411276"/>
                <a:gd name="connsiteY3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276" h="189820">
                  <a:moveTo>
                    <a:pt x="205638" y="0"/>
                  </a:moveTo>
                  <a:cubicBezTo>
                    <a:pt x="313203" y="0"/>
                    <a:pt x="401785" y="82255"/>
                    <a:pt x="411276" y="189820"/>
                  </a:cubicBezTo>
                  <a:lnTo>
                    <a:pt x="0" y="189820"/>
                  </a:lnTo>
                  <a:cubicBezTo>
                    <a:pt x="9491" y="82255"/>
                    <a:pt x="98073" y="0"/>
                    <a:pt x="20563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8652297-3966-3D1A-9405-0378660BBEBC}"/>
                </a:ext>
              </a:extLst>
            </p:cNvPr>
            <p:cNvSpPr/>
            <p:nvPr/>
          </p:nvSpPr>
          <p:spPr>
            <a:xfrm>
              <a:off x="5272056" y="2329927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5644244-A86E-C67C-90D1-709B6DAB620C}"/>
                </a:ext>
              </a:extLst>
            </p:cNvPr>
            <p:cNvSpPr/>
            <p:nvPr/>
          </p:nvSpPr>
          <p:spPr>
            <a:xfrm>
              <a:off x="5272056" y="2589195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FDC948-E2C0-4C9E-36E9-6C700DF1DFB7}"/>
                </a:ext>
              </a:extLst>
            </p:cNvPr>
            <p:cNvSpPr/>
            <p:nvPr/>
          </p:nvSpPr>
          <p:spPr>
            <a:xfrm>
              <a:off x="4935006" y="2848465"/>
              <a:ext cx="1348199" cy="1400052"/>
            </a:xfrm>
            <a:custGeom>
              <a:avLst/>
              <a:gdLst>
                <a:gd name="connsiteX0" fmla="*/ 449241 w 1645105"/>
                <a:gd name="connsiteY0" fmla="*/ 0 h 1708378"/>
                <a:gd name="connsiteX1" fmla="*/ 1195865 w 1645105"/>
                <a:gd name="connsiteY1" fmla="*/ 0 h 1708378"/>
                <a:gd name="connsiteX2" fmla="*/ 1252811 w 1645105"/>
                <a:gd name="connsiteY2" fmla="*/ 34800 h 1708378"/>
                <a:gd name="connsiteX3" fmla="*/ 1445794 w 1645105"/>
                <a:gd name="connsiteY3" fmla="*/ 348003 h 1708378"/>
                <a:gd name="connsiteX4" fmla="*/ 1588159 w 1645105"/>
                <a:gd name="connsiteY4" fmla="*/ 582114 h 1708378"/>
                <a:gd name="connsiteX5" fmla="*/ 1645105 w 1645105"/>
                <a:gd name="connsiteY5" fmla="*/ 866844 h 1708378"/>
                <a:gd name="connsiteX6" fmla="*/ 1645105 w 1645105"/>
                <a:gd name="connsiteY6" fmla="*/ 895317 h 1708378"/>
                <a:gd name="connsiteX7" fmla="*/ 822553 w 1645105"/>
                <a:gd name="connsiteY7" fmla="*/ 1708378 h 1708378"/>
                <a:gd name="connsiteX8" fmla="*/ 0 w 1645105"/>
                <a:gd name="connsiteY8" fmla="*/ 895317 h 1708378"/>
                <a:gd name="connsiteX9" fmla="*/ 0 w 1645105"/>
                <a:gd name="connsiteY9" fmla="*/ 866844 h 1708378"/>
                <a:gd name="connsiteX10" fmla="*/ 56946 w 1645105"/>
                <a:gd name="connsiteY10" fmla="*/ 582114 h 1708378"/>
                <a:gd name="connsiteX11" fmla="*/ 199311 w 1645105"/>
                <a:gd name="connsiteY11" fmla="*/ 348003 h 1708378"/>
                <a:gd name="connsiteX12" fmla="*/ 392295 w 1645105"/>
                <a:gd name="connsiteY12" fmla="*/ 34800 h 1708378"/>
                <a:gd name="connsiteX13" fmla="*/ 449241 w 1645105"/>
                <a:gd name="connsiteY13" fmla="*/ 0 h 1708378"/>
                <a:gd name="connsiteX14" fmla="*/ 525168 w 1645105"/>
                <a:gd name="connsiteY14" fmla="*/ 189820 h 1708378"/>
                <a:gd name="connsiteX15" fmla="*/ 341676 w 1645105"/>
                <a:gd name="connsiteY15" fmla="*/ 474550 h 1708378"/>
                <a:gd name="connsiteX16" fmla="*/ 234112 w 1645105"/>
                <a:gd name="connsiteY16" fmla="*/ 648551 h 1708378"/>
                <a:gd name="connsiteX17" fmla="*/ 189820 w 1645105"/>
                <a:gd name="connsiteY17" fmla="*/ 870007 h 1708378"/>
                <a:gd name="connsiteX18" fmla="*/ 186657 w 1645105"/>
                <a:gd name="connsiteY18" fmla="*/ 870007 h 1708378"/>
                <a:gd name="connsiteX19" fmla="*/ 186657 w 1645105"/>
                <a:gd name="connsiteY19" fmla="*/ 895317 h 1708378"/>
                <a:gd name="connsiteX20" fmla="*/ 819389 w 1645105"/>
                <a:gd name="connsiteY20" fmla="*/ 1521722 h 1708378"/>
                <a:gd name="connsiteX21" fmla="*/ 1452122 w 1645105"/>
                <a:gd name="connsiteY21" fmla="*/ 895317 h 1708378"/>
                <a:gd name="connsiteX22" fmla="*/ 1452122 w 1645105"/>
                <a:gd name="connsiteY22" fmla="*/ 870007 h 1708378"/>
                <a:gd name="connsiteX23" fmla="*/ 1407830 w 1645105"/>
                <a:gd name="connsiteY23" fmla="*/ 648551 h 1708378"/>
                <a:gd name="connsiteX24" fmla="*/ 1300266 w 1645105"/>
                <a:gd name="connsiteY24" fmla="*/ 474550 h 1708378"/>
                <a:gd name="connsiteX25" fmla="*/ 1116773 w 1645105"/>
                <a:gd name="connsiteY25" fmla="*/ 189820 h 1708378"/>
                <a:gd name="connsiteX26" fmla="*/ 822553 w 1645105"/>
                <a:gd name="connsiteY26" fmla="*/ 189820 h 1708378"/>
                <a:gd name="connsiteX27" fmla="*/ 525168 w 1645105"/>
                <a:gd name="connsiteY27" fmla="*/ 189820 h 170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45105" h="1708378">
                  <a:moveTo>
                    <a:pt x="449241" y="0"/>
                  </a:moveTo>
                  <a:lnTo>
                    <a:pt x="1195865" y="0"/>
                  </a:lnTo>
                  <a:cubicBezTo>
                    <a:pt x="1221174" y="0"/>
                    <a:pt x="1243320" y="12655"/>
                    <a:pt x="1252811" y="34800"/>
                  </a:cubicBezTo>
                  <a:cubicBezTo>
                    <a:pt x="1287611" y="104401"/>
                    <a:pt x="1369866" y="265748"/>
                    <a:pt x="1445794" y="348003"/>
                  </a:cubicBezTo>
                  <a:cubicBezTo>
                    <a:pt x="1505904" y="417604"/>
                    <a:pt x="1553359" y="496695"/>
                    <a:pt x="1588159" y="582114"/>
                  </a:cubicBezTo>
                  <a:cubicBezTo>
                    <a:pt x="1622959" y="673860"/>
                    <a:pt x="1641941" y="768770"/>
                    <a:pt x="1645105" y="866844"/>
                  </a:cubicBezTo>
                  <a:lnTo>
                    <a:pt x="1645105" y="895317"/>
                  </a:lnTo>
                  <a:cubicBezTo>
                    <a:pt x="1635614" y="1344557"/>
                    <a:pt x="1271793" y="1705214"/>
                    <a:pt x="822553" y="1708378"/>
                  </a:cubicBezTo>
                  <a:cubicBezTo>
                    <a:pt x="373313" y="1705214"/>
                    <a:pt x="9492" y="1344557"/>
                    <a:pt x="0" y="895317"/>
                  </a:cubicBezTo>
                  <a:lnTo>
                    <a:pt x="0" y="866844"/>
                  </a:lnTo>
                  <a:cubicBezTo>
                    <a:pt x="3164" y="768770"/>
                    <a:pt x="22146" y="673860"/>
                    <a:pt x="56946" y="582114"/>
                  </a:cubicBezTo>
                  <a:cubicBezTo>
                    <a:pt x="88583" y="496695"/>
                    <a:pt x="139202" y="417604"/>
                    <a:pt x="199311" y="348003"/>
                  </a:cubicBezTo>
                  <a:cubicBezTo>
                    <a:pt x="275239" y="265748"/>
                    <a:pt x="357494" y="104401"/>
                    <a:pt x="392295" y="34800"/>
                  </a:cubicBezTo>
                  <a:cubicBezTo>
                    <a:pt x="401786" y="12655"/>
                    <a:pt x="423931" y="0"/>
                    <a:pt x="449241" y="0"/>
                  </a:cubicBezTo>
                  <a:close/>
                  <a:moveTo>
                    <a:pt x="525168" y="189820"/>
                  </a:moveTo>
                  <a:cubicBezTo>
                    <a:pt x="477713" y="291057"/>
                    <a:pt x="414440" y="385967"/>
                    <a:pt x="341676" y="474550"/>
                  </a:cubicBezTo>
                  <a:cubicBezTo>
                    <a:pt x="294221" y="525168"/>
                    <a:pt x="259421" y="585278"/>
                    <a:pt x="234112" y="648551"/>
                  </a:cubicBezTo>
                  <a:cubicBezTo>
                    <a:pt x="208802" y="718152"/>
                    <a:pt x="192984" y="794079"/>
                    <a:pt x="189820" y="870007"/>
                  </a:cubicBezTo>
                  <a:lnTo>
                    <a:pt x="186657" y="870007"/>
                  </a:lnTo>
                  <a:lnTo>
                    <a:pt x="186657" y="895317"/>
                  </a:lnTo>
                  <a:cubicBezTo>
                    <a:pt x="192984" y="1243320"/>
                    <a:pt x="474550" y="1518558"/>
                    <a:pt x="819389" y="1521722"/>
                  </a:cubicBezTo>
                  <a:cubicBezTo>
                    <a:pt x="1164228" y="1518558"/>
                    <a:pt x="1445794" y="1240156"/>
                    <a:pt x="1452122" y="895317"/>
                  </a:cubicBezTo>
                  <a:lnTo>
                    <a:pt x="1452122" y="870007"/>
                  </a:lnTo>
                  <a:cubicBezTo>
                    <a:pt x="1448958" y="794079"/>
                    <a:pt x="1436303" y="718152"/>
                    <a:pt x="1407830" y="648551"/>
                  </a:cubicBezTo>
                  <a:cubicBezTo>
                    <a:pt x="1382521" y="585278"/>
                    <a:pt x="1344557" y="525168"/>
                    <a:pt x="1300266" y="474550"/>
                  </a:cubicBezTo>
                  <a:cubicBezTo>
                    <a:pt x="1230665" y="385967"/>
                    <a:pt x="1167392" y="291057"/>
                    <a:pt x="1116773" y="189820"/>
                  </a:cubicBezTo>
                  <a:lnTo>
                    <a:pt x="822553" y="189820"/>
                  </a:lnTo>
                  <a:lnTo>
                    <a:pt x="525168" y="1898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72BB3D4-8176-B1C9-CB10-3621BC944179}"/>
                </a:ext>
              </a:extLst>
            </p:cNvPr>
            <p:cNvSpPr/>
            <p:nvPr/>
          </p:nvSpPr>
          <p:spPr>
            <a:xfrm>
              <a:off x="5072032" y="2981079"/>
              <a:ext cx="1078217" cy="1134824"/>
            </a:xfrm>
            <a:custGeom>
              <a:avLst/>
              <a:gdLst>
                <a:gd name="connsiteX0" fmla="*/ 338511 w 1265465"/>
                <a:gd name="connsiteY0" fmla="*/ 0 h 1331902"/>
                <a:gd name="connsiteX1" fmla="*/ 635896 w 1265465"/>
                <a:gd name="connsiteY1" fmla="*/ 0 h 1331902"/>
                <a:gd name="connsiteX2" fmla="*/ 930116 w 1265465"/>
                <a:gd name="connsiteY2" fmla="*/ 0 h 1331902"/>
                <a:gd name="connsiteX3" fmla="*/ 1113609 w 1265465"/>
                <a:gd name="connsiteY3" fmla="*/ 284730 h 1331902"/>
                <a:gd name="connsiteX4" fmla="*/ 1221173 w 1265465"/>
                <a:gd name="connsiteY4" fmla="*/ 458731 h 1331902"/>
                <a:gd name="connsiteX5" fmla="*/ 1265465 w 1265465"/>
                <a:gd name="connsiteY5" fmla="*/ 680187 h 1331902"/>
                <a:gd name="connsiteX6" fmla="*/ 1265465 w 1265465"/>
                <a:gd name="connsiteY6" fmla="*/ 705497 h 1331902"/>
                <a:gd name="connsiteX7" fmla="*/ 632732 w 1265465"/>
                <a:gd name="connsiteY7" fmla="*/ 1331902 h 1331902"/>
                <a:gd name="connsiteX8" fmla="*/ 0 w 1265465"/>
                <a:gd name="connsiteY8" fmla="*/ 705497 h 1331902"/>
                <a:gd name="connsiteX9" fmla="*/ 0 w 1265465"/>
                <a:gd name="connsiteY9" fmla="*/ 680187 h 1331902"/>
                <a:gd name="connsiteX10" fmla="*/ 3163 w 1265465"/>
                <a:gd name="connsiteY10" fmla="*/ 680187 h 1331902"/>
                <a:gd name="connsiteX11" fmla="*/ 47455 w 1265465"/>
                <a:gd name="connsiteY11" fmla="*/ 458731 h 1331902"/>
                <a:gd name="connsiteX12" fmla="*/ 155019 w 1265465"/>
                <a:gd name="connsiteY12" fmla="*/ 284730 h 1331902"/>
                <a:gd name="connsiteX13" fmla="*/ 338511 w 1265465"/>
                <a:gd name="connsiteY13" fmla="*/ 0 h 1331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5465" h="1331902">
                  <a:moveTo>
                    <a:pt x="338511" y="0"/>
                  </a:moveTo>
                  <a:lnTo>
                    <a:pt x="635896" y="0"/>
                  </a:lnTo>
                  <a:lnTo>
                    <a:pt x="930116" y="0"/>
                  </a:lnTo>
                  <a:cubicBezTo>
                    <a:pt x="980735" y="101237"/>
                    <a:pt x="1044008" y="196147"/>
                    <a:pt x="1113609" y="284730"/>
                  </a:cubicBezTo>
                  <a:cubicBezTo>
                    <a:pt x="1157900" y="335348"/>
                    <a:pt x="1195864" y="395458"/>
                    <a:pt x="1221173" y="458731"/>
                  </a:cubicBezTo>
                  <a:cubicBezTo>
                    <a:pt x="1249646" y="528332"/>
                    <a:pt x="1262301" y="604259"/>
                    <a:pt x="1265465" y="680187"/>
                  </a:cubicBezTo>
                  <a:lnTo>
                    <a:pt x="1265465" y="705497"/>
                  </a:lnTo>
                  <a:cubicBezTo>
                    <a:pt x="1259137" y="1050336"/>
                    <a:pt x="977571" y="1328738"/>
                    <a:pt x="632732" y="1331902"/>
                  </a:cubicBezTo>
                  <a:cubicBezTo>
                    <a:pt x="287893" y="1328738"/>
                    <a:pt x="6327" y="1053500"/>
                    <a:pt x="0" y="705497"/>
                  </a:cubicBezTo>
                  <a:lnTo>
                    <a:pt x="0" y="680187"/>
                  </a:lnTo>
                  <a:lnTo>
                    <a:pt x="3163" y="680187"/>
                  </a:lnTo>
                  <a:cubicBezTo>
                    <a:pt x="6327" y="604259"/>
                    <a:pt x="22145" y="528332"/>
                    <a:pt x="47455" y="458731"/>
                  </a:cubicBezTo>
                  <a:cubicBezTo>
                    <a:pt x="72764" y="395458"/>
                    <a:pt x="107564" y="335348"/>
                    <a:pt x="155019" y="284730"/>
                  </a:cubicBezTo>
                  <a:cubicBezTo>
                    <a:pt x="227783" y="196147"/>
                    <a:pt x="291056" y="101237"/>
                    <a:pt x="338511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DD490AC-2E46-2725-FD5E-79726A6818C6}"/>
                </a:ext>
              </a:extLst>
            </p:cNvPr>
            <p:cNvSpPr/>
            <p:nvPr/>
          </p:nvSpPr>
          <p:spPr>
            <a:xfrm>
              <a:off x="5531323" y="1011768"/>
              <a:ext cx="155562" cy="955182"/>
            </a:xfrm>
            <a:custGeom>
              <a:avLst/>
              <a:gdLst>
                <a:gd name="connsiteX0" fmla="*/ 77781 w 155562"/>
                <a:gd name="connsiteY0" fmla="*/ 0 h 955182"/>
                <a:gd name="connsiteX1" fmla="*/ 155562 w 155562"/>
                <a:gd name="connsiteY1" fmla="*/ 77781 h 955182"/>
                <a:gd name="connsiteX2" fmla="*/ 155562 w 155562"/>
                <a:gd name="connsiteY2" fmla="*/ 358864 h 955182"/>
                <a:gd name="connsiteX3" fmla="*/ 155562 w 155562"/>
                <a:gd name="connsiteY3" fmla="*/ 596318 h 955182"/>
                <a:gd name="connsiteX4" fmla="*/ 155562 w 155562"/>
                <a:gd name="connsiteY4" fmla="*/ 877401 h 955182"/>
                <a:gd name="connsiteX5" fmla="*/ 77781 w 155562"/>
                <a:gd name="connsiteY5" fmla="*/ 955182 h 955182"/>
                <a:gd name="connsiteX6" fmla="*/ 0 w 155562"/>
                <a:gd name="connsiteY6" fmla="*/ 877401 h 955182"/>
                <a:gd name="connsiteX7" fmla="*/ 0 w 155562"/>
                <a:gd name="connsiteY7" fmla="*/ 596318 h 955182"/>
                <a:gd name="connsiteX8" fmla="*/ 0 w 155562"/>
                <a:gd name="connsiteY8" fmla="*/ 358864 h 955182"/>
                <a:gd name="connsiteX9" fmla="*/ 0 w 155562"/>
                <a:gd name="connsiteY9" fmla="*/ 77781 h 955182"/>
                <a:gd name="connsiteX10" fmla="*/ 77781 w 155562"/>
                <a:gd name="connsiteY10" fmla="*/ 0 h 95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2" h="955182">
                  <a:moveTo>
                    <a:pt x="77781" y="0"/>
                  </a:moveTo>
                  <a:cubicBezTo>
                    <a:pt x="121857" y="0"/>
                    <a:pt x="155562" y="33705"/>
                    <a:pt x="155562" y="77781"/>
                  </a:cubicBezTo>
                  <a:lnTo>
                    <a:pt x="155562" y="358864"/>
                  </a:lnTo>
                  <a:lnTo>
                    <a:pt x="155562" y="596318"/>
                  </a:lnTo>
                  <a:lnTo>
                    <a:pt x="155562" y="877401"/>
                  </a:lnTo>
                  <a:cubicBezTo>
                    <a:pt x="155562" y="921478"/>
                    <a:pt x="121857" y="955182"/>
                    <a:pt x="77781" y="955182"/>
                  </a:cubicBezTo>
                  <a:cubicBezTo>
                    <a:pt x="33706" y="955182"/>
                    <a:pt x="0" y="921478"/>
                    <a:pt x="0" y="877401"/>
                  </a:cubicBezTo>
                  <a:lnTo>
                    <a:pt x="0" y="596318"/>
                  </a:lnTo>
                  <a:lnTo>
                    <a:pt x="0" y="358864"/>
                  </a:lnTo>
                  <a:lnTo>
                    <a:pt x="0" y="77781"/>
                  </a:lnTo>
                  <a:cubicBezTo>
                    <a:pt x="0" y="33705"/>
                    <a:pt x="33706" y="0"/>
                    <a:pt x="7778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C368D2E-C9D9-DCC1-FEB0-27F105C2A078}"/>
              </a:ext>
            </a:extLst>
          </p:cNvPr>
          <p:cNvGrpSpPr/>
          <p:nvPr/>
        </p:nvGrpSpPr>
        <p:grpSpPr>
          <a:xfrm>
            <a:off x="7009216" y="1011768"/>
            <a:ext cx="1348199" cy="3236749"/>
            <a:chOff x="7009216" y="1011768"/>
            <a:chExt cx="1348199" cy="323674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B028911-F55E-A752-6776-D4E5F0B12A5E}"/>
                </a:ext>
              </a:extLst>
            </p:cNvPr>
            <p:cNvSpPr/>
            <p:nvPr/>
          </p:nvSpPr>
          <p:spPr>
            <a:xfrm>
              <a:off x="7514790" y="2070658"/>
              <a:ext cx="337050" cy="155562"/>
            </a:xfrm>
            <a:custGeom>
              <a:avLst/>
              <a:gdLst>
                <a:gd name="connsiteX0" fmla="*/ 205638 w 411276"/>
                <a:gd name="connsiteY0" fmla="*/ 0 h 189820"/>
                <a:gd name="connsiteX1" fmla="*/ 411276 w 411276"/>
                <a:gd name="connsiteY1" fmla="*/ 189820 h 189820"/>
                <a:gd name="connsiteX2" fmla="*/ 0 w 411276"/>
                <a:gd name="connsiteY2" fmla="*/ 189820 h 189820"/>
                <a:gd name="connsiteX3" fmla="*/ 205638 w 411276"/>
                <a:gd name="connsiteY3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276" h="189820">
                  <a:moveTo>
                    <a:pt x="205638" y="0"/>
                  </a:moveTo>
                  <a:cubicBezTo>
                    <a:pt x="313203" y="0"/>
                    <a:pt x="401785" y="82255"/>
                    <a:pt x="411276" y="189820"/>
                  </a:cubicBezTo>
                  <a:lnTo>
                    <a:pt x="0" y="189820"/>
                  </a:lnTo>
                  <a:cubicBezTo>
                    <a:pt x="9491" y="82255"/>
                    <a:pt x="98073" y="0"/>
                    <a:pt x="205638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2167796-4FC9-B2B8-BF36-13F14338D22B}"/>
                </a:ext>
              </a:extLst>
            </p:cNvPr>
            <p:cNvSpPr/>
            <p:nvPr/>
          </p:nvSpPr>
          <p:spPr>
            <a:xfrm>
              <a:off x="7346266" y="2329927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D7A8A33-B967-E67E-04C3-DF62E28BE58F}"/>
                </a:ext>
              </a:extLst>
            </p:cNvPr>
            <p:cNvSpPr/>
            <p:nvPr/>
          </p:nvSpPr>
          <p:spPr>
            <a:xfrm>
              <a:off x="7346266" y="2589195"/>
              <a:ext cx="674099" cy="155562"/>
            </a:xfrm>
            <a:custGeom>
              <a:avLst/>
              <a:gdLst>
                <a:gd name="connsiteX0" fmla="*/ 94910 w 822552"/>
                <a:gd name="connsiteY0" fmla="*/ 0 h 189820"/>
                <a:gd name="connsiteX1" fmla="*/ 727642 w 822552"/>
                <a:gd name="connsiteY1" fmla="*/ 0 h 189820"/>
                <a:gd name="connsiteX2" fmla="*/ 822552 w 822552"/>
                <a:gd name="connsiteY2" fmla="*/ 94910 h 189820"/>
                <a:gd name="connsiteX3" fmla="*/ 727642 w 822552"/>
                <a:gd name="connsiteY3" fmla="*/ 189820 h 189820"/>
                <a:gd name="connsiteX4" fmla="*/ 94910 w 822552"/>
                <a:gd name="connsiteY4" fmla="*/ 189820 h 189820"/>
                <a:gd name="connsiteX5" fmla="*/ 0 w 822552"/>
                <a:gd name="connsiteY5" fmla="*/ 94910 h 189820"/>
                <a:gd name="connsiteX6" fmla="*/ 94910 w 822552"/>
                <a:gd name="connsiteY6" fmla="*/ 0 h 18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2552" h="189820">
                  <a:moveTo>
                    <a:pt x="94910" y="0"/>
                  </a:moveTo>
                  <a:lnTo>
                    <a:pt x="727642" y="0"/>
                  </a:lnTo>
                  <a:cubicBezTo>
                    <a:pt x="781424" y="0"/>
                    <a:pt x="822552" y="41128"/>
                    <a:pt x="822552" y="94910"/>
                  </a:cubicBezTo>
                  <a:cubicBezTo>
                    <a:pt x="822552" y="148692"/>
                    <a:pt x="781424" y="189820"/>
                    <a:pt x="727642" y="189820"/>
                  </a:cubicBezTo>
                  <a:lnTo>
                    <a:pt x="94910" y="189820"/>
                  </a:lnTo>
                  <a:cubicBezTo>
                    <a:pt x="41127" y="189820"/>
                    <a:pt x="0" y="148692"/>
                    <a:pt x="0" y="94910"/>
                  </a:cubicBezTo>
                  <a:cubicBezTo>
                    <a:pt x="0" y="41128"/>
                    <a:pt x="41127" y="0"/>
                    <a:pt x="9491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5A1DCDA-7CE3-458D-6447-79828C77BC23}"/>
                </a:ext>
              </a:extLst>
            </p:cNvPr>
            <p:cNvSpPr/>
            <p:nvPr/>
          </p:nvSpPr>
          <p:spPr>
            <a:xfrm>
              <a:off x="7009216" y="2848465"/>
              <a:ext cx="1348199" cy="1400052"/>
            </a:xfrm>
            <a:custGeom>
              <a:avLst/>
              <a:gdLst>
                <a:gd name="connsiteX0" fmla="*/ 449241 w 1645105"/>
                <a:gd name="connsiteY0" fmla="*/ 0 h 1708378"/>
                <a:gd name="connsiteX1" fmla="*/ 1195865 w 1645105"/>
                <a:gd name="connsiteY1" fmla="*/ 0 h 1708378"/>
                <a:gd name="connsiteX2" fmla="*/ 1252811 w 1645105"/>
                <a:gd name="connsiteY2" fmla="*/ 34800 h 1708378"/>
                <a:gd name="connsiteX3" fmla="*/ 1445794 w 1645105"/>
                <a:gd name="connsiteY3" fmla="*/ 348003 h 1708378"/>
                <a:gd name="connsiteX4" fmla="*/ 1588159 w 1645105"/>
                <a:gd name="connsiteY4" fmla="*/ 582114 h 1708378"/>
                <a:gd name="connsiteX5" fmla="*/ 1645105 w 1645105"/>
                <a:gd name="connsiteY5" fmla="*/ 866844 h 1708378"/>
                <a:gd name="connsiteX6" fmla="*/ 1645105 w 1645105"/>
                <a:gd name="connsiteY6" fmla="*/ 895317 h 1708378"/>
                <a:gd name="connsiteX7" fmla="*/ 822553 w 1645105"/>
                <a:gd name="connsiteY7" fmla="*/ 1708378 h 1708378"/>
                <a:gd name="connsiteX8" fmla="*/ 0 w 1645105"/>
                <a:gd name="connsiteY8" fmla="*/ 895317 h 1708378"/>
                <a:gd name="connsiteX9" fmla="*/ 0 w 1645105"/>
                <a:gd name="connsiteY9" fmla="*/ 866844 h 1708378"/>
                <a:gd name="connsiteX10" fmla="*/ 56946 w 1645105"/>
                <a:gd name="connsiteY10" fmla="*/ 582114 h 1708378"/>
                <a:gd name="connsiteX11" fmla="*/ 199311 w 1645105"/>
                <a:gd name="connsiteY11" fmla="*/ 348003 h 1708378"/>
                <a:gd name="connsiteX12" fmla="*/ 392295 w 1645105"/>
                <a:gd name="connsiteY12" fmla="*/ 34800 h 1708378"/>
                <a:gd name="connsiteX13" fmla="*/ 449241 w 1645105"/>
                <a:gd name="connsiteY13" fmla="*/ 0 h 1708378"/>
                <a:gd name="connsiteX14" fmla="*/ 525168 w 1645105"/>
                <a:gd name="connsiteY14" fmla="*/ 189820 h 1708378"/>
                <a:gd name="connsiteX15" fmla="*/ 341676 w 1645105"/>
                <a:gd name="connsiteY15" fmla="*/ 474550 h 1708378"/>
                <a:gd name="connsiteX16" fmla="*/ 234112 w 1645105"/>
                <a:gd name="connsiteY16" fmla="*/ 648551 h 1708378"/>
                <a:gd name="connsiteX17" fmla="*/ 189820 w 1645105"/>
                <a:gd name="connsiteY17" fmla="*/ 870007 h 1708378"/>
                <a:gd name="connsiteX18" fmla="*/ 186657 w 1645105"/>
                <a:gd name="connsiteY18" fmla="*/ 870007 h 1708378"/>
                <a:gd name="connsiteX19" fmla="*/ 186657 w 1645105"/>
                <a:gd name="connsiteY19" fmla="*/ 895317 h 1708378"/>
                <a:gd name="connsiteX20" fmla="*/ 819389 w 1645105"/>
                <a:gd name="connsiteY20" fmla="*/ 1521722 h 1708378"/>
                <a:gd name="connsiteX21" fmla="*/ 1452122 w 1645105"/>
                <a:gd name="connsiteY21" fmla="*/ 895317 h 1708378"/>
                <a:gd name="connsiteX22" fmla="*/ 1452122 w 1645105"/>
                <a:gd name="connsiteY22" fmla="*/ 870007 h 1708378"/>
                <a:gd name="connsiteX23" fmla="*/ 1407830 w 1645105"/>
                <a:gd name="connsiteY23" fmla="*/ 648551 h 1708378"/>
                <a:gd name="connsiteX24" fmla="*/ 1300266 w 1645105"/>
                <a:gd name="connsiteY24" fmla="*/ 474550 h 1708378"/>
                <a:gd name="connsiteX25" fmla="*/ 1116773 w 1645105"/>
                <a:gd name="connsiteY25" fmla="*/ 189820 h 1708378"/>
                <a:gd name="connsiteX26" fmla="*/ 822553 w 1645105"/>
                <a:gd name="connsiteY26" fmla="*/ 189820 h 1708378"/>
                <a:gd name="connsiteX27" fmla="*/ 525168 w 1645105"/>
                <a:gd name="connsiteY27" fmla="*/ 189820 h 170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45105" h="1708378">
                  <a:moveTo>
                    <a:pt x="449241" y="0"/>
                  </a:moveTo>
                  <a:lnTo>
                    <a:pt x="1195865" y="0"/>
                  </a:lnTo>
                  <a:cubicBezTo>
                    <a:pt x="1221174" y="0"/>
                    <a:pt x="1243320" y="12655"/>
                    <a:pt x="1252811" y="34800"/>
                  </a:cubicBezTo>
                  <a:cubicBezTo>
                    <a:pt x="1287611" y="104401"/>
                    <a:pt x="1369866" y="265748"/>
                    <a:pt x="1445794" y="348003"/>
                  </a:cubicBezTo>
                  <a:cubicBezTo>
                    <a:pt x="1505904" y="417604"/>
                    <a:pt x="1553359" y="496695"/>
                    <a:pt x="1588159" y="582114"/>
                  </a:cubicBezTo>
                  <a:cubicBezTo>
                    <a:pt x="1622959" y="673860"/>
                    <a:pt x="1641941" y="768770"/>
                    <a:pt x="1645105" y="866844"/>
                  </a:cubicBezTo>
                  <a:lnTo>
                    <a:pt x="1645105" y="895317"/>
                  </a:lnTo>
                  <a:cubicBezTo>
                    <a:pt x="1635614" y="1344557"/>
                    <a:pt x="1271793" y="1705214"/>
                    <a:pt x="822553" y="1708378"/>
                  </a:cubicBezTo>
                  <a:cubicBezTo>
                    <a:pt x="373313" y="1705214"/>
                    <a:pt x="9492" y="1344557"/>
                    <a:pt x="0" y="895317"/>
                  </a:cubicBezTo>
                  <a:lnTo>
                    <a:pt x="0" y="866844"/>
                  </a:lnTo>
                  <a:cubicBezTo>
                    <a:pt x="3164" y="768770"/>
                    <a:pt x="22146" y="673860"/>
                    <a:pt x="56946" y="582114"/>
                  </a:cubicBezTo>
                  <a:cubicBezTo>
                    <a:pt x="88583" y="496695"/>
                    <a:pt x="139202" y="417604"/>
                    <a:pt x="199311" y="348003"/>
                  </a:cubicBezTo>
                  <a:cubicBezTo>
                    <a:pt x="275239" y="265748"/>
                    <a:pt x="357494" y="104401"/>
                    <a:pt x="392295" y="34800"/>
                  </a:cubicBezTo>
                  <a:cubicBezTo>
                    <a:pt x="401786" y="12655"/>
                    <a:pt x="423931" y="0"/>
                    <a:pt x="449241" y="0"/>
                  </a:cubicBezTo>
                  <a:close/>
                  <a:moveTo>
                    <a:pt x="525168" y="189820"/>
                  </a:moveTo>
                  <a:cubicBezTo>
                    <a:pt x="477713" y="291057"/>
                    <a:pt x="414440" y="385967"/>
                    <a:pt x="341676" y="474550"/>
                  </a:cubicBezTo>
                  <a:cubicBezTo>
                    <a:pt x="294221" y="525168"/>
                    <a:pt x="259421" y="585278"/>
                    <a:pt x="234112" y="648551"/>
                  </a:cubicBezTo>
                  <a:cubicBezTo>
                    <a:pt x="208802" y="718152"/>
                    <a:pt x="192984" y="794079"/>
                    <a:pt x="189820" y="870007"/>
                  </a:cubicBezTo>
                  <a:lnTo>
                    <a:pt x="186657" y="870007"/>
                  </a:lnTo>
                  <a:lnTo>
                    <a:pt x="186657" y="895317"/>
                  </a:lnTo>
                  <a:cubicBezTo>
                    <a:pt x="192984" y="1243320"/>
                    <a:pt x="474550" y="1518558"/>
                    <a:pt x="819389" y="1521722"/>
                  </a:cubicBezTo>
                  <a:cubicBezTo>
                    <a:pt x="1164228" y="1518558"/>
                    <a:pt x="1445794" y="1240156"/>
                    <a:pt x="1452122" y="895317"/>
                  </a:cubicBezTo>
                  <a:lnTo>
                    <a:pt x="1452122" y="870007"/>
                  </a:lnTo>
                  <a:cubicBezTo>
                    <a:pt x="1448958" y="794079"/>
                    <a:pt x="1436303" y="718152"/>
                    <a:pt x="1407830" y="648551"/>
                  </a:cubicBezTo>
                  <a:cubicBezTo>
                    <a:pt x="1382521" y="585278"/>
                    <a:pt x="1344557" y="525168"/>
                    <a:pt x="1300266" y="474550"/>
                  </a:cubicBezTo>
                  <a:cubicBezTo>
                    <a:pt x="1230665" y="385967"/>
                    <a:pt x="1167392" y="291057"/>
                    <a:pt x="1116773" y="189820"/>
                  </a:cubicBezTo>
                  <a:lnTo>
                    <a:pt x="822553" y="189820"/>
                  </a:lnTo>
                  <a:lnTo>
                    <a:pt x="525168" y="18982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9A10FB6-2117-AC7E-1152-CC5A4906A9A0}"/>
                </a:ext>
              </a:extLst>
            </p:cNvPr>
            <p:cNvSpPr/>
            <p:nvPr/>
          </p:nvSpPr>
          <p:spPr>
            <a:xfrm>
              <a:off x="7146242" y="2981079"/>
              <a:ext cx="1078217" cy="1134824"/>
            </a:xfrm>
            <a:custGeom>
              <a:avLst/>
              <a:gdLst>
                <a:gd name="connsiteX0" fmla="*/ 338511 w 1265465"/>
                <a:gd name="connsiteY0" fmla="*/ 0 h 1331902"/>
                <a:gd name="connsiteX1" fmla="*/ 635896 w 1265465"/>
                <a:gd name="connsiteY1" fmla="*/ 0 h 1331902"/>
                <a:gd name="connsiteX2" fmla="*/ 930116 w 1265465"/>
                <a:gd name="connsiteY2" fmla="*/ 0 h 1331902"/>
                <a:gd name="connsiteX3" fmla="*/ 1113609 w 1265465"/>
                <a:gd name="connsiteY3" fmla="*/ 284730 h 1331902"/>
                <a:gd name="connsiteX4" fmla="*/ 1221173 w 1265465"/>
                <a:gd name="connsiteY4" fmla="*/ 458731 h 1331902"/>
                <a:gd name="connsiteX5" fmla="*/ 1265465 w 1265465"/>
                <a:gd name="connsiteY5" fmla="*/ 680187 h 1331902"/>
                <a:gd name="connsiteX6" fmla="*/ 1265465 w 1265465"/>
                <a:gd name="connsiteY6" fmla="*/ 705497 h 1331902"/>
                <a:gd name="connsiteX7" fmla="*/ 632732 w 1265465"/>
                <a:gd name="connsiteY7" fmla="*/ 1331902 h 1331902"/>
                <a:gd name="connsiteX8" fmla="*/ 0 w 1265465"/>
                <a:gd name="connsiteY8" fmla="*/ 705497 h 1331902"/>
                <a:gd name="connsiteX9" fmla="*/ 0 w 1265465"/>
                <a:gd name="connsiteY9" fmla="*/ 680187 h 1331902"/>
                <a:gd name="connsiteX10" fmla="*/ 3163 w 1265465"/>
                <a:gd name="connsiteY10" fmla="*/ 680187 h 1331902"/>
                <a:gd name="connsiteX11" fmla="*/ 47455 w 1265465"/>
                <a:gd name="connsiteY11" fmla="*/ 458731 h 1331902"/>
                <a:gd name="connsiteX12" fmla="*/ 155019 w 1265465"/>
                <a:gd name="connsiteY12" fmla="*/ 284730 h 1331902"/>
                <a:gd name="connsiteX13" fmla="*/ 338511 w 1265465"/>
                <a:gd name="connsiteY13" fmla="*/ 0 h 1331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5465" h="1331902">
                  <a:moveTo>
                    <a:pt x="338511" y="0"/>
                  </a:moveTo>
                  <a:lnTo>
                    <a:pt x="635896" y="0"/>
                  </a:lnTo>
                  <a:lnTo>
                    <a:pt x="930116" y="0"/>
                  </a:lnTo>
                  <a:cubicBezTo>
                    <a:pt x="980735" y="101237"/>
                    <a:pt x="1044008" y="196147"/>
                    <a:pt x="1113609" y="284730"/>
                  </a:cubicBezTo>
                  <a:cubicBezTo>
                    <a:pt x="1157900" y="335348"/>
                    <a:pt x="1195864" y="395458"/>
                    <a:pt x="1221173" y="458731"/>
                  </a:cubicBezTo>
                  <a:cubicBezTo>
                    <a:pt x="1249646" y="528332"/>
                    <a:pt x="1262301" y="604259"/>
                    <a:pt x="1265465" y="680187"/>
                  </a:cubicBezTo>
                  <a:lnTo>
                    <a:pt x="1265465" y="705497"/>
                  </a:lnTo>
                  <a:cubicBezTo>
                    <a:pt x="1259137" y="1050336"/>
                    <a:pt x="977571" y="1328738"/>
                    <a:pt x="632732" y="1331902"/>
                  </a:cubicBezTo>
                  <a:cubicBezTo>
                    <a:pt x="287893" y="1328738"/>
                    <a:pt x="6327" y="1053500"/>
                    <a:pt x="0" y="705497"/>
                  </a:cubicBezTo>
                  <a:lnTo>
                    <a:pt x="0" y="680187"/>
                  </a:lnTo>
                  <a:lnTo>
                    <a:pt x="3163" y="680187"/>
                  </a:lnTo>
                  <a:cubicBezTo>
                    <a:pt x="6327" y="604259"/>
                    <a:pt x="22145" y="528332"/>
                    <a:pt x="47455" y="458731"/>
                  </a:cubicBezTo>
                  <a:cubicBezTo>
                    <a:pt x="72764" y="395458"/>
                    <a:pt x="107564" y="335348"/>
                    <a:pt x="155019" y="284730"/>
                  </a:cubicBezTo>
                  <a:cubicBezTo>
                    <a:pt x="227783" y="196147"/>
                    <a:pt x="291056" y="101237"/>
                    <a:pt x="338511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9DB513C-D726-9CE1-528D-8346B9AEAD9B}"/>
                </a:ext>
              </a:extLst>
            </p:cNvPr>
            <p:cNvSpPr/>
            <p:nvPr/>
          </p:nvSpPr>
          <p:spPr>
            <a:xfrm>
              <a:off x="7605533" y="1011768"/>
              <a:ext cx="155562" cy="955182"/>
            </a:xfrm>
            <a:custGeom>
              <a:avLst/>
              <a:gdLst>
                <a:gd name="connsiteX0" fmla="*/ 77781 w 155562"/>
                <a:gd name="connsiteY0" fmla="*/ 0 h 955182"/>
                <a:gd name="connsiteX1" fmla="*/ 155562 w 155562"/>
                <a:gd name="connsiteY1" fmla="*/ 77781 h 955182"/>
                <a:gd name="connsiteX2" fmla="*/ 155562 w 155562"/>
                <a:gd name="connsiteY2" fmla="*/ 358864 h 955182"/>
                <a:gd name="connsiteX3" fmla="*/ 155562 w 155562"/>
                <a:gd name="connsiteY3" fmla="*/ 596318 h 955182"/>
                <a:gd name="connsiteX4" fmla="*/ 155562 w 155562"/>
                <a:gd name="connsiteY4" fmla="*/ 877401 h 955182"/>
                <a:gd name="connsiteX5" fmla="*/ 77781 w 155562"/>
                <a:gd name="connsiteY5" fmla="*/ 955182 h 955182"/>
                <a:gd name="connsiteX6" fmla="*/ 0 w 155562"/>
                <a:gd name="connsiteY6" fmla="*/ 877401 h 955182"/>
                <a:gd name="connsiteX7" fmla="*/ 0 w 155562"/>
                <a:gd name="connsiteY7" fmla="*/ 596318 h 955182"/>
                <a:gd name="connsiteX8" fmla="*/ 0 w 155562"/>
                <a:gd name="connsiteY8" fmla="*/ 358864 h 955182"/>
                <a:gd name="connsiteX9" fmla="*/ 0 w 155562"/>
                <a:gd name="connsiteY9" fmla="*/ 77781 h 955182"/>
                <a:gd name="connsiteX10" fmla="*/ 77781 w 155562"/>
                <a:gd name="connsiteY10" fmla="*/ 0 h 95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562" h="955182">
                  <a:moveTo>
                    <a:pt x="77781" y="0"/>
                  </a:moveTo>
                  <a:cubicBezTo>
                    <a:pt x="121857" y="0"/>
                    <a:pt x="155562" y="33705"/>
                    <a:pt x="155562" y="77781"/>
                  </a:cubicBezTo>
                  <a:lnTo>
                    <a:pt x="155562" y="358864"/>
                  </a:lnTo>
                  <a:lnTo>
                    <a:pt x="155562" y="596318"/>
                  </a:lnTo>
                  <a:lnTo>
                    <a:pt x="155562" y="877401"/>
                  </a:lnTo>
                  <a:cubicBezTo>
                    <a:pt x="155562" y="921478"/>
                    <a:pt x="121857" y="955182"/>
                    <a:pt x="77781" y="955182"/>
                  </a:cubicBezTo>
                  <a:cubicBezTo>
                    <a:pt x="33706" y="955182"/>
                    <a:pt x="0" y="921478"/>
                    <a:pt x="0" y="877401"/>
                  </a:cubicBezTo>
                  <a:lnTo>
                    <a:pt x="0" y="596318"/>
                  </a:lnTo>
                  <a:lnTo>
                    <a:pt x="0" y="358864"/>
                  </a:lnTo>
                  <a:lnTo>
                    <a:pt x="0" y="77781"/>
                  </a:lnTo>
                  <a:cubicBezTo>
                    <a:pt x="0" y="33705"/>
                    <a:pt x="33706" y="0"/>
                    <a:pt x="7778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624123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 Bulb SWOT – Slide Template</vt:lpstr>
      <vt:lpstr>Light Bulb SWOT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 SWOT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2023-05-08T17:29:12Z</dcterms:modified>
  <cp:category>Charts &amp; Diagrams</cp:category>
</cp:coreProperties>
</file>