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5" r:id="rId4"/>
    <p:sldId id="36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5851942" y="1711972"/>
            <a:ext cx="1441487" cy="49686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06</a:t>
            </a:r>
          </a:p>
        </p:txBody>
      </p:sp>
      <p:sp>
        <p:nvSpPr>
          <p:cNvPr id="24" name="Freeform: Shape 23">
            <a:extLst>
              <a:ext uri="{FF2B5EF4-FFF2-40B4-BE49-F238E27FC236}">
                <a16:creationId xmlns:a16="http://schemas.microsoft.com/office/drawing/2014/main" id="{084B573D-A215-E0AB-1901-9F32AE810FB7}"/>
              </a:ext>
            </a:extLst>
          </p:cNvPr>
          <p:cNvSpPr/>
          <p:nvPr/>
        </p:nvSpPr>
        <p:spPr>
          <a:xfrm>
            <a:off x="5851942" y="1711973"/>
            <a:ext cx="589699" cy="1218414"/>
          </a:xfrm>
          <a:custGeom>
            <a:avLst/>
            <a:gdLst>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1345389 h 1345389"/>
              <a:gd name="connsiteX9" fmla="*/ 0 w 3631661"/>
              <a:gd name="connsiteY9" fmla="*/ 796749 h 1345389"/>
              <a:gd name="connsiteX10" fmla="*/ 1597304 w 3631661"/>
              <a:gd name="connsiteY10" fmla="*/ 796749 h 1345389"/>
              <a:gd name="connsiteX11" fmla="*/ 1597304 w 3631661"/>
              <a:gd name="connsiteY11" fmla="*/ 548640 h 1345389"/>
              <a:gd name="connsiteX12" fmla="*/ 1348903 w 3631661"/>
              <a:gd name="connsiteY12" fmla="*/ 548640 h 1345389"/>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796749 h 1345389"/>
              <a:gd name="connsiteX9" fmla="*/ 1597304 w 3631661"/>
              <a:gd name="connsiteY9" fmla="*/ 796749 h 1345389"/>
              <a:gd name="connsiteX10" fmla="*/ 1597304 w 3631661"/>
              <a:gd name="connsiteY10" fmla="*/ 548640 h 1345389"/>
              <a:gd name="connsiteX11" fmla="*/ 1348903 w 3631661"/>
              <a:gd name="connsiteY11" fmla="*/ 548640 h 1345389"/>
              <a:gd name="connsiteX12" fmla="*/ 1348903 w 3631661"/>
              <a:gd name="connsiteY12"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248401 w 2282758"/>
              <a:gd name="connsiteY9" fmla="*/ 548640 h 1345389"/>
              <a:gd name="connsiteX10" fmla="*/ 0 w 2282758"/>
              <a:gd name="connsiteY10" fmla="*/ 548640 h 1345389"/>
              <a:gd name="connsiteX11" fmla="*/ 0 w 2282758"/>
              <a:gd name="connsiteY11"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0 w 2282758"/>
              <a:gd name="connsiteY9" fmla="*/ 548640 h 1345389"/>
              <a:gd name="connsiteX10" fmla="*/ 0 w 2282758"/>
              <a:gd name="connsiteY10"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0 w 2282758"/>
              <a:gd name="connsiteY8" fmla="*/ 548640 h 1345389"/>
              <a:gd name="connsiteX9" fmla="*/ 0 w 2282758"/>
              <a:gd name="connsiteY9"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933855 w 2282758"/>
              <a:gd name="connsiteY5" fmla="*/ 796749 h 1345389"/>
              <a:gd name="connsiteX6" fmla="*/ 933855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043194 w 2282758"/>
              <a:gd name="connsiteY1" fmla="*/ 0 h 1345389"/>
              <a:gd name="connsiteX2" fmla="*/ 2282758 w 2282758"/>
              <a:gd name="connsiteY2" fmla="*/ 274320 h 1345389"/>
              <a:gd name="connsiteX3" fmla="*/ 544439 w 2282758"/>
              <a:gd name="connsiteY3" fmla="*/ 548640 h 1345389"/>
              <a:gd name="connsiteX4" fmla="*/ 933855 w 2282758"/>
              <a:gd name="connsiteY4" fmla="*/ 796749 h 1345389"/>
              <a:gd name="connsiteX5" fmla="*/ 933855 w 2282758"/>
              <a:gd name="connsiteY5" fmla="*/ 1345389 h 1345389"/>
              <a:gd name="connsiteX6" fmla="*/ 0 w 2282758"/>
              <a:gd name="connsiteY6" fmla="*/ 548640 h 1345389"/>
              <a:gd name="connsiteX7" fmla="*/ 0 w 2282758"/>
              <a:gd name="connsiteY7" fmla="*/ 0 h 1345389"/>
              <a:gd name="connsiteX0" fmla="*/ 0 w 2043194"/>
              <a:gd name="connsiteY0" fmla="*/ 0 h 1345389"/>
              <a:gd name="connsiteX1" fmla="*/ 2043194 w 2043194"/>
              <a:gd name="connsiteY1" fmla="*/ 0 h 1345389"/>
              <a:gd name="connsiteX2" fmla="*/ 544439 w 2043194"/>
              <a:gd name="connsiteY2" fmla="*/ 548640 h 1345389"/>
              <a:gd name="connsiteX3" fmla="*/ 933855 w 2043194"/>
              <a:gd name="connsiteY3" fmla="*/ 796749 h 1345389"/>
              <a:gd name="connsiteX4" fmla="*/ 933855 w 2043194"/>
              <a:gd name="connsiteY4" fmla="*/ 1345389 h 1345389"/>
              <a:gd name="connsiteX5" fmla="*/ 0 w 2043194"/>
              <a:gd name="connsiteY5" fmla="*/ 548640 h 1345389"/>
              <a:gd name="connsiteX6" fmla="*/ 0 w 2043194"/>
              <a:gd name="connsiteY6" fmla="*/ 0 h 1345389"/>
              <a:gd name="connsiteX0" fmla="*/ 0 w 933855"/>
              <a:gd name="connsiteY0" fmla="*/ 0 h 1345389"/>
              <a:gd name="connsiteX1" fmla="*/ 544439 w 933855"/>
              <a:gd name="connsiteY1" fmla="*/ 548640 h 1345389"/>
              <a:gd name="connsiteX2" fmla="*/ 933855 w 933855"/>
              <a:gd name="connsiteY2" fmla="*/ 796749 h 1345389"/>
              <a:gd name="connsiteX3" fmla="*/ 933855 w 933855"/>
              <a:gd name="connsiteY3" fmla="*/ 1345389 h 1345389"/>
              <a:gd name="connsiteX4" fmla="*/ 0 w 933855"/>
              <a:gd name="connsiteY4" fmla="*/ 548640 h 1345389"/>
              <a:gd name="connsiteX5" fmla="*/ 0 w 933855"/>
              <a:gd name="connsiteY5" fmla="*/ 0 h 1345389"/>
              <a:gd name="connsiteX0" fmla="*/ 0 w 933855"/>
              <a:gd name="connsiteY0" fmla="*/ 0 h 1345389"/>
              <a:gd name="connsiteX1" fmla="*/ 933855 w 933855"/>
              <a:gd name="connsiteY1" fmla="*/ 796749 h 1345389"/>
              <a:gd name="connsiteX2" fmla="*/ 933855 w 933855"/>
              <a:gd name="connsiteY2" fmla="*/ 1345389 h 1345389"/>
              <a:gd name="connsiteX3" fmla="*/ 0 w 933855"/>
              <a:gd name="connsiteY3" fmla="*/ 548640 h 1345389"/>
              <a:gd name="connsiteX4" fmla="*/ 0 w 933855"/>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5" h="1345389">
                <a:moveTo>
                  <a:pt x="0" y="0"/>
                </a:moveTo>
                <a:lnTo>
                  <a:pt x="933855" y="796749"/>
                </a:lnTo>
                <a:lnTo>
                  <a:pt x="933855"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Rectangle 12">
            <a:extLst>
              <a:ext uri="{FF2B5EF4-FFF2-40B4-BE49-F238E27FC236}">
                <a16:creationId xmlns:a16="http://schemas.microsoft.com/office/drawing/2014/main" id="{72ED3CD8-4586-928E-304B-14C70679ED23}"/>
              </a:ext>
            </a:extLst>
          </p:cNvPr>
          <p:cNvSpPr/>
          <p:nvPr/>
        </p:nvSpPr>
        <p:spPr>
          <a:xfrm>
            <a:off x="5000154" y="2433526"/>
            <a:ext cx="1441487" cy="49686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3E49D355-45C4-8040-3794-C16BFE6E007B}"/>
              </a:ext>
            </a:extLst>
          </p:cNvPr>
          <p:cNvSpPr/>
          <p:nvPr/>
        </p:nvSpPr>
        <p:spPr>
          <a:xfrm>
            <a:off x="5000154" y="2433526"/>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39921 w 3631660"/>
              <a:gd name="connsiteY9" fmla="*/ 796749 h 1345389"/>
              <a:gd name="connsiteX10" fmla="*/ 163992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39921 w 3631660"/>
              <a:gd name="connsiteY8" fmla="*/ 796749 h 1345389"/>
              <a:gd name="connsiteX9" fmla="*/ 1639921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291019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291019 w 2282758"/>
              <a:gd name="connsiteY6" fmla="*/ 79674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58705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58705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Rectangle 13">
            <a:extLst>
              <a:ext uri="{FF2B5EF4-FFF2-40B4-BE49-F238E27FC236}">
                <a16:creationId xmlns:a16="http://schemas.microsoft.com/office/drawing/2014/main" id="{DB05E887-B104-3475-04C3-4D89E75CFC4B}"/>
              </a:ext>
            </a:extLst>
          </p:cNvPr>
          <p:cNvSpPr/>
          <p:nvPr/>
        </p:nvSpPr>
        <p:spPr>
          <a:xfrm>
            <a:off x="4148367" y="3155079"/>
            <a:ext cx="1441487" cy="49686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04</a:t>
            </a:r>
          </a:p>
        </p:txBody>
      </p:sp>
      <p:sp>
        <p:nvSpPr>
          <p:cNvPr id="22" name="Freeform: Shape 21">
            <a:extLst>
              <a:ext uri="{FF2B5EF4-FFF2-40B4-BE49-F238E27FC236}">
                <a16:creationId xmlns:a16="http://schemas.microsoft.com/office/drawing/2014/main" id="{DC315802-D4FC-2F0D-B6E0-495605F67FC9}"/>
              </a:ext>
            </a:extLst>
          </p:cNvPr>
          <p:cNvSpPr/>
          <p:nvPr/>
        </p:nvSpPr>
        <p:spPr>
          <a:xfrm>
            <a:off x="4148367" y="3155079"/>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82537 w 3631660"/>
              <a:gd name="connsiteY9" fmla="*/ 796749 h 1345389"/>
              <a:gd name="connsiteX10" fmla="*/ 1682537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82537 w 3631660"/>
              <a:gd name="connsiteY8" fmla="*/ 796749 h 1345389"/>
              <a:gd name="connsiteX9" fmla="*/ 1682537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333635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9673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9673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Rectangle 14">
            <a:extLst>
              <a:ext uri="{FF2B5EF4-FFF2-40B4-BE49-F238E27FC236}">
                <a16:creationId xmlns:a16="http://schemas.microsoft.com/office/drawing/2014/main" id="{B1FAD331-18E6-59CD-A727-A4B43C3B61E0}"/>
              </a:ext>
            </a:extLst>
          </p:cNvPr>
          <p:cNvSpPr/>
          <p:nvPr/>
        </p:nvSpPr>
        <p:spPr>
          <a:xfrm>
            <a:off x="3296581" y="3876633"/>
            <a:ext cx="1441487" cy="49686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03</a:t>
            </a:r>
          </a:p>
        </p:txBody>
      </p:sp>
      <p:sp>
        <p:nvSpPr>
          <p:cNvPr id="21" name="Freeform: Shape 20">
            <a:extLst>
              <a:ext uri="{FF2B5EF4-FFF2-40B4-BE49-F238E27FC236}">
                <a16:creationId xmlns:a16="http://schemas.microsoft.com/office/drawing/2014/main" id="{54A83E72-4038-2AB8-E391-CB8997A3D576}"/>
              </a:ext>
            </a:extLst>
          </p:cNvPr>
          <p:cNvSpPr/>
          <p:nvPr/>
        </p:nvSpPr>
        <p:spPr>
          <a:xfrm>
            <a:off x="3296581" y="3876633"/>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78321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348902 w 3631660"/>
              <a:gd name="connsiteY10" fmla="*/ 548640 h 1345389"/>
              <a:gd name="connsiteX11" fmla="*/ 1348902 w 3631660"/>
              <a:gd name="connsiteY11" fmla="*/ 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1783211 w 3631660"/>
              <a:gd name="connsiteY8" fmla="*/ 796749 h 1345389"/>
              <a:gd name="connsiteX9" fmla="*/ 1348902 w 3631660"/>
              <a:gd name="connsiteY9" fmla="*/ 548640 h 1345389"/>
              <a:gd name="connsiteX10" fmla="*/ 1348902 w 3631660"/>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43430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73034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73034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 name="Rectangle 2">
            <a:extLst>
              <a:ext uri="{FF2B5EF4-FFF2-40B4-BE49-F238E27FC236}">
                <a16:creationId xmlns:a16="http://schemas.microsoft.com/office/drawing/2014/main" id="{7D9D0802-48F1-BAB6-B57F-224573AD75BD}"/>
              </a:ext>
            </a:extLst>
          </p:cNvPr>
          <p:cNvSpPr/>
          <p:nvPr/>
        </p:nvSpPr>
        <p:spPr>
          <a:xfrm>
            <a:off x="2444794" y="4598185"/>
            <a:ext cx="1441487" cy="49686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02</a:t>
            </a:r>
          </a:p>
        </p:txBody>
      </p:sp>
      <p:sp>
        <p:nvSpPr>
          <p:cNvPr id="20" name="Freeform: Shape 19">
            <a:extLst>
              <a:ext uri="{FF2B5EF4-FFF2-40B4-BE49-F238E27FC236}">
                <a16:creationId xmlns:a16="http://schemas.microsoft.com/office/drawing/2014/main" id="{DCFD5F4B-83EF-3AFB-A820-B7A7C74E13D0}"/>
              </a:ext>
            </a:extLst>
          </p:cNvPr>
          <p:cNvSpPr/>
          <p:nvPr/>
        </p:nvSpPr>
        <p:spPr>
          <a:xfrm>
            <a:off x="2444794" y="4598186"/>
            <a:ext cx="589700" cy="1218414"/>
          </a:xfrm>
          <a:custGeom>
            <a:avLst/>
            <a:gdLst>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1345389 h 1345389"/>
              <a:gd name="connsiteX8" fmla="*/ 0 w 6154366"/>
              <a:gd name="connsiteY8" fmla="*/ 796749 h 1345389"/>
              <a:gd name="connsiteX9" fmla="*/ 4203390 w 6154366"/>
              <a:gd name="connsiteY9" fmla="*/ 796749 h 1345389"/>
              <a:gd name="connsiteX10" fmla="*/ 4203390 w 6154366"/>
              <a:gd name="connsiteY10" fmla="*/ 548640 h 1345389"/>
              <a:gd name="connsiteX11" fmla="*/ 3871608 w 6154366"/>
              <a:gd name="connsiteY11" fmla="*/ 548640 h 1345389"/>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796749 h 1345389"/>
              <a:gd name="connsiteX8" fmla="*/ 4203390 w 6154366"/>
              <a:gd name="connsiteY8" fmla="*/ 796749 h 1345389"/>
              <a:gd name="connsiteX9" fmla="*/ 4203390 w 6154366"/>
              <a:gd name="connsiteY9" fmla="*/ 548640 h 1345389"/>
              <a:gd name="connsiteX10" fmla="*/ 3871608 w 6154366"/>
              <a:gd name="connsiteY10" fmla="*/ 548640 h 1345389"/>
              <a:gd name="connsiteX11" fmla="*/ 3871608 w 6154366"/>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331782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7820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7820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Rectangle 15">
            <a:extLst>
              <a:ext uri="{FF2B5EF4-FFF2-40B4-BE49-F238E27FC236}">
                <a16:creationId xmlns:a16="http://schemas.microsoft.com/office/drawing/2014/main" id="{48DF18C3-3EA6-FDE4-2839-B0B169EDC182}"/>
              </a:ext>
            </a:extLst>
          </p:cNvPr>
          <p:cNvSpPr/>
          <p:nvPr/>
        </p:nvSpPr>
        <p:spPr>
          <a:xfrm>
            <a:off x="1" y="5319738"/>
            <a:ext cx="3034492" cy="496860"/>
          </a:xfrm>
          <a:prstGeom prst="rect">
            <a:avLst/>
          </a:prstGeom>
          <a:solidFill>
            <a:srgbClr val="8CD7F4"/>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100" b="1" dirty="0">
                <a:solidFill>
                  <a:schemeClr val="tx1">
                    <a:lumMod val="85000"/>
                    <a:lumOff val="15000"/>
                  </a:schemeClr>
                </a:solidFill>
              </a:rPr>
              <a:t>01</a:t>
            </a:r>
          </a:p>
        </p:txBody>
      </p:sp>
      <p:sp>
        <p:nvSpPr>
          <p:cNvPr id="11" name="TextBox 10">
            <a:extLst>
              <a:ext uri="{FF2B5EF4-FFF2-40B4-BE49-F238E27FC236}">
                <a16:creationId xmlns:a16="http://schemas.microsoft.com/office/drawing/2014/main" id="{7A4537EC-E266-97E7-45C4-EF77DB62C053}"/>
              </a:ext>
            </a:extLst>
          </p:cNvPr>
          <p:cNvSpPr txBox="1"/>
          <p:nvPr/>
        </p:nvSpPr>
        <p:spPr>
          <a:xfrm>
            <a:off x="7510836" y="1737419"/>
            <a:ext cx="1633165" cy="445967"/>
          </a:xfrm>
          <a:prstGeom prst="rect">
            <a:avLst/>
          </a:prstGeom>
          <a:noFill/>
        </p:spPr>
        <p:txBody>
          <a:bodyPr wrap="square" lIns="0" rIns="0" rtlCol="0" anchor="ctr">
            <a:spAutoFit/>
          </a:bodyPr>
          <a:lstStyle/>
          <a:p>
            <a:r>
              <a:rPr lang="en-US" b="1" noProof="1"/>
              <a:t>Lorem Ipsum</a:t>
            </a:r>
          </a:p>
        </p:txBody>
      </p:sp>
      <p:sp>
        <p:nvSpPr>
          <p:cNvPr id="19" name="TextBox 18">
            <a:extLst>
              <a:ext uri="{FF2B5EF4-FFF2-40B4-BE49-F238E27FC236}">
                <a16:creationId xmlns:a16="http://schemas.microsoft.com/office/drawing/2014/main" id="{299F7CFA-3363-ED40-691C-AAC73284C0E2}"/>
              </a:ext>
            </a:extLst>
          </p:cNvPr>
          <p:cNvSpPr txBox="1"/>
          <p:nvPr/>
        </p:nvSpPr>
        <p:spPr>
          <a:xfrm>
            <a:off x="6703728" y="2458972"/>
            <a:ext cx="2194560" cy="445967"/>
          </a:xfrm>
          <a:prstGeom prst="rect">
            <a:avLst/>
          </a:prstGeom>
          <a:noFill/>
        </p:spPr>
        <p:txBody>
          <a:bodyPr wrap="square" lIns="0" rIns="0" rtlCol="0" anchor="ctr">
            <a:spAutoFit/>
          </a:bodyPr>
          <a:lstStyle/>
          <a:p>
            <a:r>
              <a:rPr lang="en-US" b="1" noProof="1"/>
              <a:t>Lorem Ipsum</a:t>
            </a:r>
          </a:p>
        </p:txBody>
      </p:sp>
      <p:sp>
        <p:nvSpPr>
          <p:cNvPr id="25" name="TextBox 24">
            <a:extLst>
              <a:ext uri="{FF2B5EF4-FFF2-40B4-BE49-F238E27FC236}">
                <a16:creationId xmlns:a16="http://schemas.microsoft.com/office/drawing/2014/main" id="{DA355DF0-AA47-779A-4170-613129DE22A8}"/>
              </a:ext>
            </a:extLst>
          </p:cNvPr>
          <p:cNvSpPr txBox="1"/>
          <p:nvPr/>
        </p:nvSpPr>
        <p:spPr>
          <a:xfrm>
            <a:off x="5851942" y="3180526"/>
            <a:ext cx="2194560" cy="445967"/>
          </a:xfrm>
          <a:prstGeom prst="rect">
            <a:avLst/>
          </a:prstGeom>
          <a:noFill/>
        </p:spPr>
        <p:txBody>
          <a:bodyPr wrap="square" lIns="0" rIns="0" rtlCol="0" anchor="ctr">
            <a:spAutoFit/>
          </a:bodyPr>
          <a:lstStyle/>
          <a:p>
            <a:r>
              <a:rPr lang="en-US" b="1" noProof="1"/>
              <a:t>Lorem Ipsum</a:t>
            </a:r>
          </a:p>
        </p:txBody>
      </p:sp>
      <p:sp>
        <p:nvSpPr>
          <p:cNvPr id="26" name="TextBox 25">
            <a:extLst>
              <a:ext uri="{FF2B5EF4-FFF2-40B4-BE49-F238E27FC236}">
                <a16:creationId xmlns:a16="http://schemas.microsoft.com/office/drawing/2014/main" id="{D0B946A9-E5D7-B86E-C8AE-0F0E5556F55E}"/>
              </a:ext>
            </a:extLst>
          </p:cNvPr>
          <p:cNvSpPr txBox="1"/>
          <p:nvPr/>
        </p:nvSpPr>
        <p:spPr>
          <a:xfrm>
            <a:off x="5000155" y="3902078"/>
            <a:ext cx="2194560" cy="445967"/>
          </a:xfrm>
          <a:prstGeom prst="rect">
            <a:avLst/>
          </a:prstGeom>
          <a:noFill/>
        </p:spPr>
        <p:txBody>
          <a:bodyPr wrap="square" lIns="0" rIns="0" rtlCol="0" anchor="ctr">
            <a:spAutoFit/>
          </a:bodyPr>
          <a:lstStyle/>
          <a:p>
            <a:r>
              <a:rPr lang="en-US" b="1" noProof="1"/>
              <a:t>Lorem Ipsum</a:t>
            </a:r>
          </a:p>
        </p:txBody>
      </p:sp>
      <p:sp>
        <p:nvSpPr>
          <p:cNvPr id="27" name="TextBox 26">
            <a:extLst>
              <a:ext uri="{FF2B5EF4-FFF2-40B4-BE49-F238E27FC236}">
                <a16:creationId xmlns:a16="http://schemas.microsoft.com/office/drawing/2014/main" id="{6764E8D4-C154-1646-A6F5-BA924EB40AEB}"/>
              </a:ext>
            </a:extLst>
          </p:cNvPr>
          <p:cNvSpPr txBox="1"/>
          <p:nvPr/>
        </p:nvSpPr>
        <p:spPr>
          <a:xfrm>
            <a:off x="4148368" y="4623632"/>
            <a:ext cx="2194560" cy="445967"/>
          </a:xfrm>
          <a:prstGeom prst="rect">
            <a:avLst/>
          </a:prstGeom>
          <a:noFill/>
        </p:spPr>
        <p:txBody>
          <a:bodyPr wrap="square" lIns="0" rIns="0" rtlCol="0" anchor="ctr">
            <a:spAutoFit/>
          </a:bodyPr>
          <a:lstStyle/>
          <a:p>
            <a:r>
              <a:rPr lang="en-US" b="1" noProof="1"/>
              <a:t>Lorem Ipsum</a:t>
            </a:r>
          </a:p>
        </p:txBody>
      </p:sp>
      <p:sp>
        <p:nvSpPr>
          <p:cNvPr id="28" name="TextBox 27">
            <a:extLst>
              <a:ext uri="{FF2B5EF4-FFF2-40B4-BE49-F238E27FC236}">
                <a16:creationId xmlns:a16="http://schemas.microsoft.com/office/drawing/2014/main" id="{815E5E27-567A-D99E-75BB-BBC5962F1B66}"/>
              </a:ext>
            </a:extLst>
          </p:cNvPr>
          <p:cNvSpPr txBox="1"/>
          <p:nvPr/>
        </p:nvSpPr>
        <p:spPr>
          <a:xfrm>
            <a:off x="3296581" y="5345185"/>
            <a:ext cx="2194560" cy="445967"/>
          </a:xfrm>
          <a:prstGeom prst="rect">
            <a:avLst/>
          </a:prstGeom>
          <a:noFill/>
        </p:spPr>
        <p:txBody>
          <a:bodyPr wrap="square" lIns="0" rIns="0" rtlCol="0" anchor="ctr">
            <a:spAutoFit/>
          </a:bodyPr>
          <a:lstStyle/>
          <a:p>
            <a:r>
              <a:rPr lang="en-US" b="1" noProof="1"/>
              <a:t>Lorem Ipsum</a:t>
            </a:r>
          </a:p>
        </p:txBody>
      </p:sp>
      <p:grpSp>
        <p:nvGrpSpPr>
          <p:cNvPr id="30" name="Group 29">
            <a:extLst>
              <a:ext uri="{FF2B5EF4-FFF2-40B4-BE49-F238E27FC236}">
                <a16:creationId xmlns:a16="http://schemas.microsoft.com/office/drawing/2014/main" id="{8DD8217B-50D1-97A4-9D96-EE0A83FC463D}"/>
              </a:ext>
            </a:extLst>
          </p:cNvPr>
          <p:cNvGrpSpPr/>
          <p:nvPr/>
        </p:nvGrpSpPr>
        <p:grpSpPr>
          <a:xfrm>
            <a:off x="580613" y="1711972"/>
            <a:ext cx="2539916" cy="1821693"/>
            <a:chOff x="332936" y="2596988"/>
            <a:chExt cx="2926080" cy="2428925"/>
          </a:xfrm>
        </p:grpSpPr>
        <p:sp>
          <p:nvSpPr>
            <p:cNvPr id="31" name="TextBox 30">
              <a:extLst>
                <a:ext uri="{FF2B5EF4-FFF2-40B4-BE49-F238E27FC236}">
                  <a16:creationId xmlns:a16="http://schemas.microsoft.com/office/drawing/2014/main" id="{6A424392-66D0-D131-10E9-BD9BDA23EC63}"/>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32" name="TextBox 31">
              <a:extLst>
                <a:ext uri="{FF2B5EF4-FFF2-40B4-BE49-F238E27FC236}">
                  <a16:creationId xmlns:a16="http://schemas.microsoft.com/office/drawing/2014/main" id="{6063DD95-8D98-EA66-77B7-608FE4B8BCFC}"/>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72CA3C1F-A3F3-4ED8-B7F9-C4762D1C930D}"/>
              </a:ext>
            </a:extLst>
          </p:cNvPr>
          <p:cNvSpPr>
            <a:spLocks noGrp="1"/>
          </p:cNvSpPr>
          <p:nvPr>
            <p:ph type="title"/>
          </p:nvPr>
        </p:nvSpPr>
        <p:spPr/>
        <p:txBody>
          <a:bodyPr>
            <a:noAutofit/>
          </a:bodyPr>
          <a:lstStyle/>
          <a:p>
            <a:r>
              <a:rPr lang="en-US" dirty="0"/>
              <a:t>6-Stage Ascending Ribbon Arrow Process – Slide Template</a:t>
            </a:r>
          </a:p>
        </p:txBody>
      </p:sp>
    </p:spTree>
    <p:extLst>
      <p:ext uri="{BB962C8B-B14F-4D97-AF65-F5344CB8AC3E}">
        <p14:creationId xmlns:p14="http://schemas.microsoft.com/office/powerpoint/2010/main" val="389866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A3C1F-A3F3-4ED8-B7F9-C4762D1C930D}"/>
              </a:ext>
            </a:extLst>
          </p:cNvPr>
          <p:cNvSpPr>
            <a:spLocks noGrp="1"/>
          </p:cNvSpPr>
          <p:nvPr>
            <p:ph type="title"/>
          </p:nvPr>
        </p:nvSpPr>
        <p:spPr/>
        <p:txBody>
          <a:bodyPr>
            <a:noAutofit/>
          </a:bodyPr>
          <a:lstStyle/>
          <a:p>
            <a:r>
              <a:rPr lang="en-US" dirty="0"/>
              <a:t>6-Stage Ascending Ribbon Arrow Process – Slide Template</a:t>
            </a:r>
          </a:p>
        </p:txBody>
      </p:sp>
      <p:sp>
        <p:nvSpPr>
          <p:cNvPr id="4" name="Arrow: Pentagon 3">
            <a:extLst>
              <a:ext uri="{FF2B5EF4-FFF2-40B4-BE49-F238E27FC236}">
                <a16:creationId xmlns:a16="http://schemas.microsoft.com/office/drawing/2014/main" id="{5A440413-56AA-6E9A-3B1D-65625F06AD13}"/>
              </a:ext>
            </a:extLst>
          </p:cNvPr>
          <p:cNvSpPr/>
          <p:nvPr/>
        </p:nvSpPr>
        <p:spPr>
          <a:xfrm>
            <a:off x="5851942" y="1711972"/>
            <a:ext cx="1441487" cy="49686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06</a:t>
            </a:r>
          </a:p>
        </p:txBody>
      </p:sp>
      <p:sp>
        <p:nvSpPr>
          <p:cNvPr id="5" name="Freeform: Shape 4">
            <a:extLst>
              <a:ext uri="{FF2B5EF4-FFF2-40B4-BE49-F238E27FC236}">
                <a16:creationId xmlns:a16="http://schemas.microsoft.com/office/drawing/2014/main" id="{81044C2B-67C7-CFEF-2AEC-995FB5726C88}"/>
              </a:ext>
            </a:extLst>
          </p:cNvPr>
          <p:cNvSpPr/>
          <p:nvPr/>
        </p:nvSpPr>
        <p:spPr>
          <a:xfrm>
            <a:off x="5851942" y="1711973"/>
            <a:ext cx="589699" cy="1218414"/>
          </a:xfrm>
          <a:custGeom>
            <a:avLst/>
            <a:gdLst>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1345389 h 1345389"/>
              <a:gd name="connsiteX9" fmla="*/ 0 w 3631661"/>
              <a:gd name="connsiteY9" fmla="*/ 796749 h 1345389"/>
              <a:gd name="connsiteX10" fmla="*/ 1597304 w 3631661"/>
              <a:gd name="connsiteY10" fmla="*/ 796749 h 1345389"/>
              <a:gd name="connsiteX11" fmla="*/ 1597304 w 3631661"/>
              <a:gd name="connsiteY11" fmla="*/ 548640 h 1345389"/>
              <a:gd name="connsiteX12" fmla="*/ 1348903 w 3631661"/>
              <a:gd name="connsiteY12" fmla="*/ 548640 h 1345389"/>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796749 h 1345389"/>
              <a:gd name="connsiteX9" fmla="*/ 1597304 w 3631661"/>
              <a:gd name="connsiteY9" fmla="*/ 796749 h 1345389"/>
              <a:gd name="connsiteX10" fmla="*/ 1597304 w 3631661"/>
              <a:gd name="connsiteY10" fmla="*/ 548640 h 1345389"/>
              <a:gd name="connsiteX11" fmla="*/ 1348903 w 3631661"/>
              <a:gd name="connsiteY11" fmla="*/ 548640 h 1345389"/>
              <a:gd name="connsiteX12" fmla="*/ 1348903 w 3631661"/>
              <a:gd name="connsiteY12"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248401 w 2282758"/>
              <a:gd name="connsiteY9" fmla="*/ 548640 h 1345389"/>
              <a:gd name="connsiteX10" fmla="*/ 0 w 2282758"/>
              <a:gd name="connsiteY10" fmla="*/ 548640 h 1345389"/>
              <a:gd name="connsiteX11" fmla="*/ 0 w 2282758"/>
              <a:gd name="connsiteY11"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0 w 2282758"/>
              <a:gd name="connsiteY9" fmla="*/ 548640 h 1345389"/>
              <a:gd name="connsiteX10" fmla="*/ 0 w 2282758"/>
              <a:gd name="connsiteY10"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0 w 2282758"/>
              <a:gd name="connsiteY8" fmla="*/ 548640 h 1345389"/>
              <a:gd name="connsiteX9" fmla="*/ 0 w 2282758"/>
              <a:gd name="connsiteY9"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933855 w 2282758"/>
              <a:gd name="connsiteY5" fmla="*/ 796749 h 1345389"/>
              <a:gd name="connsiteX6" fmla="*/ 933855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043194 w 2282758"/>
              <a:gd name="connsiteY1" fmla="*/ 0 h 1345389"/>
              <a:gd name="connsiteX2" fmla="*/ 2282758 w 2282758"/>
              <a:gd name="connsiteY2" fmla="*/ 274320 h 1345389"/>
              <a:gd name="connsiteX3" fmla="*/ 544439 w 2282758"/>
              <a:gd name="connsiteY3" fmla="*/ 548640 h 1345389"/>
              <a:gd name="connsiteX4" fmla="*/ 933855 w 2282758"/>
              <a:gd name="connsiteY4" fmla="*/ 796749 h 1345389"/>
              <a:gd name="connsiteX5" fmla="*/ 933855 w 2282758"/>
              <a:gd name="connsiteY5" fmla="*/ 1345389 h 1345389"/>
              <a:gd name="connsiteX6" fmla="*/ 0 w 2282758"/>
              <a:gd name="connsiteY6" fmla="*/ 548640 h 1345389"/>
              <a:gd name="connsiteX7" fmla="*/ 0 w 2282758"/>
              <a:gd name="connsiteY7" fmla="*/ 0 h 1345389"/>
              <a:gd name="connsiteX0" fmla="*/ 0 w 2043194"/>
              <a:gd name="connsiteY0" fmla="*/ 0 h 1345389"/>
              <a:gd name="connsiteX1" fmla="*/ 2043194 w 2043194"/>
              <a:gd name="connsiteY1" fmla="*/ 0 h 1345389"/>
              <a:gd name="connsiteX2" fmla="*/ 544439 w 2043194"/>
              <a:gd name="connsiteY2" fmla="*/ 548640 h 1345389"/>
              <a:gd name="connsiteX3" fmla="*/ 933855 w 2043194"/>
              <a:gd name="connsiteY3" fmla="*/ 796749 h 1345389"/>
              <a:gd name="connsiteX4" fmla="*/ 933855 w 2043194"/>
              <a:gd name="connsiteY4" fmla="*/ 1345389 h 1345389"/>
              <a:gd name="connsiteX5" fmla="*/ 0 w 2043194"/>
              <a:gd name="connsiteY5" fmla="*/ 548640 h 1345389"/>
              <a:gd name="connsiteX6" fmla="*/ 0 w 2043194"/>
              <a:gd name="connsiteY6" fmla="*/ 0 h 1345389"/>
              <a:gd name="connsiteX0" fmla="*/ 0 w 933855"/>
              <a:gd name="connsiteY0" fmla="*/ 0 h 1345389"/>
              <a:gd name="connsiteX1" fmla="*/ 544439 w 933855"/>
              <a:gd name="connsiteY1" fmla="*/ 548640 h 1345389"/>
              <a:gd name="connsiteX2" fmla="*/ 933855 w 933855"/>
              <a:gd name="connsiteY2" fmla="*/ 796749 h 1345389"/>
              <a:gd name="connsiteX3" fmla="*/ 933855 w 933855"/>
              <a:gd name="connsiteY3" fmla="*/ 1345389 h 1345389"/>
              <a:gd name="connsiteX4" fmla="*/ 0 w 933855"/>
              <a:gd name="connsiteY4" fmla="*/ 548640 h 1345389"/>
              <a:gd name="connsiteX5" fmla="*/ 0 w 933855"/>
              <a:gd name="connsiteY5" fmla="*/ 0 h 1345389"/>
              <a:gd name="connsiteX0" fmla="*/ 0 w 933855"/>
              <a:gd name="connsiteY0" fmla="*/ 0 h 1345389"/>
              <a:gd name="connsiteX1" fmla="*/ 933855 w 933855"/>
              <a:gd name="connsiteY1" fmla="*/ 796749 h 1345389"/>
              <a:gd name="connsiteX2" fmla="*/ 933855 w 933855"/>
              <a:gd name="connsiteY2" fmla="*/ 1345389 h 1345389"/>
              <a:gd name="connsiteX3" fmla="*/ 0 w 933855"/>
              <a:gd name="connsiteY3" fmla="*/ 548640 h 1345389"/>
              <a:gd name="connsiteX4" fmla="*/ 0 w 933855"/>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5" h="1345389">
                <a:moveTo>
                  <a:pt x="0" y="0"/>
                </a:moveTo>
                <a:lnTo>
                  <a:pt x="933855" y="796749"/>
                </a:lnTo>
                <a:lnTo>
                  <a:pt x="933855"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Rectangle 5">
            <a:extLst>
              <a:ext uri="{FF2B5EF4-FFF2-40B4-BE49-F238E27FC236}">
                <a16:creationId xmlns:a16="http://schemas.microsoft.com/office/drawing/2014/main" id="{CBE7F611-63B5-FE12-28E3-A9C5A8F232A8}"/>
              </a:ext>
            </a:extLst>
          </p:cNvPr>
          <p:cNvSpPr/>
          <p:nvPr/>
        </p:nvSpPr>
        <p:spPr>
          <a:xfrm>
            <a:off x="5000154" y="2433526"/>
            <a:ext cx="1441487" cy="49686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05</a:t>
            </a:r>
          </a:p>
        </p:txBody>
      </p:sp>
      <p:sp>
        <p:nvSpPr>
          <p:cNvPr id="7" name="Freeform: Shape 6">
            <a:extLst>
              <a:ext uri="{FF2B5EF4-FFF2-40B4-BE49-F238E27FC236}">
                <a16:creationId xmlns:a16="http://schemas.microsoft.com/office/drawing/2014/main" id="{B3CB1D30-8EDD-5C78-B5E6-64F320B27A89}"/>
              </a:ext>
            </a:extLst>
          </p:cNvPr>
          <p:cNvSpPr/>
          <p:nvPr/>
        </p:nvSpPr>
        <p:spPr>
          <a:xfrm>
            <a:off x="5000154" y="2433526"/>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39921 w 3631660"/>
              <a:gd name="connsiteY9" fmla="*/ 796749 h 1345389"/>
              <a:gd name="connsiteX10" fmla="*/ 163992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39921 w 3631660"/>
              <a:gd name="connsiteY8" fmla="*/ 796749 h 1345389"/>
              <a:gd name="connsiteX9" fmla="*/ 1639921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291019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291019 w 2282758"/>
              <a:gd name="connsiteY6" fmla="*/ 79674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58705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58705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Rectangle 7">
            <a:extLst>
              <a:ext uri="{FF2B5EF4-FFF2-40B4-BE49-F238E27FC236}">
                <a16:creationId xmlns:a16="http://schemas.microsoft.com/office/drawing/2014/main" id="{BF9BE4ED-CD18-EF89-0A6C-F3214E6CC719}"/>
              </a:ext>
            </a:extLst>
          </p:cNvPr>
          <p:cNvSpPr/>
          <p:nvPr/>
        </p:nvSpPr>
        <p:spPr>
          <a:xfrm>
            <a:off x="4148367" y="3155079"/>
            <a:ext cx="1441487" cy="49686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04</a:t>
            </a:r>
          </a:p>
        </p:txBody>
      </p:sp>
      <p:sp>
        <p:nvSpPr>
          <p:cNvPr id="9" name="Freeform: Shape 8">
            <a:extLst>
              <a:ext uri="{FF2B5EF4-FFF2-40B4-BE49-F238E27FC236}">
                <a16:creationId xmlns:a16="http://schemas.microsoft.com/office/drawing/2014/main" id="{5943D3BC-FBB7-F5F0-8337-ED2CEBAFAB9C}"/>
              </a:ext>
            </a:extLst>
          </p:cNvPr>
          <p:cNvSpPr/>
          <p:nvPr/>
        </p:nvSpPr>
        <p:spPr>
          <a:xfrm>
            <a:off x="4148367" y="3155079"/>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82537 w 3631660"/>
              <a:gd name="connsiteY9" fmla="*/ 796749 h 1345389"/>
              <a:gd name="connsiteX10" fmla="*/ 1682537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82537 w 3631660"/>
              <a:gd name="connsiteY8" fmla="*/ 796749 h 1345389"/>
              <a:gd name="connsiteX9" fmla="*/ 1682537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333635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9673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9673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Rectangle 9">
            <a:extLst>
              <a:ext uri="{FF2B5EF4-FFF2-40B4-BE49-F238E27FC236}">
                <a16:creationId xmlns:a16="http://schemas.microsoft.com/office/drawing/2014/main" id="{102239EA-730D-7E3C-AC34-36973B9A7D21}"/>
              </a:ext>
            </a:extLst>
          </p:cNvPr>
          <p:cNvSpPr/>
          <p:nvPr/>
        </p:nvSpPr>
        <p:spPr>
          <a:xfrm>
            <a:off x="3296581" y="3876633"/>
            <a:ext cx="1441487" cy="49686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03</a:t>
            </a:r>
          </a:p>
        </p:txBody>
      </p:sp>
      <p:sp>
        <p:nvSpPr>
          <p:cNvPr id="17" name="Freeform: Shape 16">
            <a:extLst>
              <a:ext uri="{FF2B5EF4-FFF2-40B4-BE49-F238E27FC236}">
                <a16:creationId xmlns:a16="http://schemas.microsoft.com/office/drawing/2014/main" id="{B9AF57E3-9665-272A-3877-98BA0AA8CD67}"/>
              </a:ext>
            </a:extLst>
          </p:cNvPr>
          <p:cNvSpPr/>
          <p:nvPr/>
        </p:nvSpPr>
        <p:spPr>
          <a:xfrm>
            <a:off x="3296581" y="3876633"/>
            <a:ext cx="589700" cy="1218414"/>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78321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348902 w 3631660"/>
              <a:gd name="connsiteY10" fmla="*/ 548640 h 1345389"/>
              <a:gd name="connsiteX11" fmla="*/ 1348902 w 3631660"/>
              <a:gd name="connsiteY11" fmla="*/ 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1783211 w 3631660"/>
              <a:gd name="connsiteY8" fmla="*/ 796749 h 1345389"/>
              <a:gd name="connsiteX9" fmla="*/ 1348902 w 3631660"/>
              <a:gd name="connsiteY9" fmla="*/ 548640 h 1345389"/>
              <a:gd name="connsiteX10" fmla="*/ 1348902 w 3631660"/>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43430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73034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73034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Rectangle 17">
            <a:extLst>
              <a:ext uri="{FF2B5EF4-FFF2-40B4-BE49-F238E27FC236}">
                <a16:creationId xmlns:a16="http://schemas.microsoft.com/office/drawing/2014/main" id="{56A63469-CE04-53EB-558D-C05A817C1CBB}"/>
              </a:ext>
            </a:extLst>
          </p:cNvPr>
          <p:cNvSpPr/>
          <p:nvPr/>
        </p:nvSpPr>
        <p:spPr>
          <a:xfrm>
            <a:off x="2444794" y="4598185"/>
            <a:ext cx="1441487" cy="49686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tx1">
                    <a:lumMod val="85000"/>
                    <a:lumOff val="15000"/>
                  </a:schemeClr>
                </a:solidFill>
              </a:rPr>
              <a:t>02</a:t>
            </a:r>
          </a:p>
        </p:txBody>
      </p:sp>
      <p:sp>
        <p:nvSpPr>
          <p:cNvPr id="29" name="Freeform: Shape 28">
            <a:extLst>
              <a:ext uri="{FF2B5EF4-FFF2-40B4-BE49-F238E27FC236}">
                <a16:creationId xmlns:a16="http://schemas.microsoft.com/office/drawing/2014/main" id="{28BB2F6B-BD50-4378-9370-641459CB4A54}"/>
              </a:ext>
            </a:extLst>
          </p:cNvPr>
          <p:cNvSpPr/>
          <p:nvPr/>
        </p:nvSpPr>
        <p:spPr>
          <a:xfrm>
            <a:off x="2444794" y="4598186"/>
            <a:ext cx="589700" cy="1218414"/>
          </a:xfrm>
          <a:custGeom>
            <a:avLst/>
            <a:gdLst>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1345389 h 1345389"/>
              <a:gd name="connsiteX8" fmla="*/ 0 w 6154366"/>
              <a:gd name="connsiteY8" fmla="*/ 796749 h 1345389"/>
              <a:gd name="connsiteX9" fmla="*/ 4203390 w 6154366"/>
              <a:gd name="connsiteY9" fmla="*/ 796749 h 1345389"/>
              <a:gd name="connsiteX10" fmla="*/ 4203390 w 6154366"/>
              <a:gd name="connsiteY10" fmla="*/ 548640 h 1345389"/>
              <a:gd name="connsiteX11" fmla="*/ 3871608 w 6154366"/>
              <a:gd name="connsiteY11" fmla="*/ 548640 h 1345389"/>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796749 h 1345389"/>
              <a:gd name="connsiteX8" fmla="*/ 4203390 w 6154366"/>
              <a:gd name="connsiteY8" fmla="*/ 796749 h 1345389"/>
              <a:gd name="connsiteX9" fmla="*/ 4203390 w 6154366"/>
              <a:gd name="connsiteY9" fmla="*/ 548640 h 1345389"/>
              <a:gd name="connsiteX10" fmla="*/ 3871608 w 6154366"/>
              <a:gd name="connsiteY10" fmla="*/ 548640 h 1345389"/>
              <a:gd name="connsiteX11" fmla="*/ 3871608 w 6154366"/>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331782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7820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7820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3" name="Rectangle 32">
            <a:extLst>
              <a:ext uri="{FF2B5EF4-FFF2-40B4-BE49-F238E27FC236}">
                <a16:creationId xmlns:a16="http://schemas.microsoft.com/office/drawing/2014/main" id="{8665185B-1897-F328-FD37-0BA5E3727E18}"/>
              </a:ext>
            </a:extLst>
          </p:cNvPr>
          <p:cNvSpPr/>
          <p:nvPr/>
        </p:nvSpPr>
        <p:spPr>
          <a:xfrm>
            <a:off x="1" y="5319738"/>
            <a:ext cx="3034492" cy="496860"/>
          </a:xfrm>
          <a:prstGeom prst="rect">
            <a:avLst/>
          </a:prstGeom>
          <a:solidFill>
            <a:srgbClr val="8CD7F4"/>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100" b="1" dirty="0">
                <a:solidFill>
                  <a:schemeClr val="tx1">
                    <a:lumMod val="85000"/>
                    <a:lumOff val="15000"/>
                  </a:schemeClr>
                </a:solidFill>
              </a:rPr>
              <a:t>01</a:t>
            </a:r>
          </a:p>
        </p:txBody>
      </p:sp>
      <p:sp>
        <p:nvSpPr>
          <p:cNvPr id="34" name="TextBox 33">
            <a:extLst>
              <a:ext uri="{FF2B5EF4-FFF2-40B4-BE49-F238E27FC236}">
                <a16:creationId xmlns:a16="http://schemas.microsoft.com/office/drawing/2014/main" id="{35D7CD99-B773-CDFA-3191-565A22839E5E}"/>
              </a:ext>
            </a:extLst>
          </p:cNvPr>
          <p:cNvSpPr txBox="1"/>
          <p:nvPr/>
        </p:nvSpPr>
        <p:spPr>
          <a:xfrm>
            <a:off x="7510836" y="1775736"/>
            <a:ext cx="1633165" cy="369332"/>
          </a:xfrm>
          <a:prstGeom prst="rect">
            <a:avLst/>
          </a:prstGeom>
          <a:noFill/>
        </p:spPr>
        <p:txBody>
          <a:bodyPr wrap="square" lIns="0" rIns="0" rtlCol="0" anchor="ctr">
            <a:spAutoFit/>
          </a:bodyPr>
          <a:lstStyle/>
          <a:p>
            <a:r>
              <a:rPr lang="en-US" b="1" noProof="1">
                <a:solidFill>
                  <a:schemeClr val="bg1"/>
                </a:solidFill>
              </a:rPr>
              <a:t>Lorem Ipsum</a:t>
            </a:r>
          </a:p>
        </p:txBody>
      </p:sp>
      <p:sp>
        <p:nvSpPr>
          <p:cNvPr id="35" name="TextBox 34">
            <a:extLst>
              <a:ext uri="{FF2B5EF4-FFF2-40B4-BE49-F238E27FC236}">
                <a16:creationId xmlns:a16="http://schemas.microsoft.com/office/drawing/2014/main" id="{D9004235-41C7-9319-B220-114B2EAB7FD3}"/>
              </a:ext>
            </a:extLst>
          </p:cNvPr>
          <p:cNvSpPr txBox="1"/>
          <p:nvPr/>
        </p:nvSpPr>
        <p:spPr>
          <a:xfrm>
            <a:off x="6703728" y="2497289"/>
            <a:ext cx="2194560" cy="369332"/>
          </a:xfrm>
          <a:prstGeom prst="rect">
            <a:avLst/>
          </a:prstGeom>
          <a:noFill/>
        </p:spPr>
        <p:txBody>
          <a:bodyPr wrap="square" lIns="0" rIns="0" rtlCol="0" anchor="ctr">
            <a:spAutoFit/>
          </a:bodyPr>
          <a:lstStyle/>
          <a:p>
            <a:r>
              <a:rPr lang="en-US" b="1" noProof="1">
                <a:solidFill>
                  <a:schemeClr val="bg1"/>
                </a:solidFill>
              </a:rPr>
              <a:t>Lorem Ipsum</a:t>
            </a:r>
          </a:p>
        </p:txBody>
      </p:sp>
      <p:sp>
        <p:nvSpPr>
          <p:cNvPr id="36" name="TextBox 35">
            <a:extLst>
              <a:ext uri="{FF2B5EF4-FFF2-40B4-BE49-F238E27FC236}">
                <a16:creationId xmlns:a16="http://schemas.microsoft.com/office/drawing/2014/main" id="{15C5F0A1-C258-3F1A-73D1-1A4CC6691C28}"/>
              </a:ext>
            </a:extLst>
          </p:cNvPr>
          <p:cNvSpPr txBox="1"/>
          <p:nvPr/>
        </p:nvSpPr>
        <p:spPr>
          <a:xfrm>
            <a:off x="5851942" y="3218843"/>
            <a:ext cx="2194560" cy="369332"/>
          </a:xfrm>
          <a:prstGeom prst="rect">
            <a:avLst/>
          </a:prstGeom>
          <a:noFill/>
        </p:spPr>
        <p:txBody>
          <a:bodyPr wrap="square" lIns="0" rIns="0" rtlCol="0" anchor="ctr">
            <a:spAutoFit/>
          </a:bodyPr>
          <a:lstStyle/>
          <a:p>
            <a:r>
              <a:rPr lang="en-US" b="1" noProof="1">
                <a:solidFill>
                  <a:schemeClr val="bg1"/>
                </a:solidFill>
              </a:rPr>
              <a:t>Lorem Ipsum</a:t>
            </a:r>
          </a:p>
        </p:txBody>
      </p:sp>
      <p:sp>
        <p:nvSpPr>
          <p:cNvPr id="37" name="TextBox 36">
            <a:extLst>
              <a:ext uri="{FF2B5EF4-FFF2-40B4-BE49-F238E27FC236}">
                <a16:creationId xmlns:a16="http://schemas.microsoft.com/office/drawing/2014/main" id="{7D82B93D-4B10-8289-3F83-46763725095A}"/>
              </a:ext>
            </a:extLst>
          </p:cNvPr>
          <p:cNvSpPr txBox="1"/>
          <p:nvPr/>
        </p:nvSpPr>
        <p:spPr>
          <a:xfrm>
            <a:off x="5000155" y="3940395"/>
            <a:ext cx="2194560" cy="369332"/>
          </a:xfrm>
          <a:prstGeom prst="rect">
            <a:avLst/>
          </a:prstGeom>
          <a:noFill/>
        </p:spPr>
        <p:txBody>
          <a:bodyPr wrap="square" lIns="0" rIns="0" rtlCol="0" anchor="ctr">
            <a:spAutoFit/>
          </a:bodyPr>
          <a:lstStyle/>
          <a:p>
            <a:r>
              <a:rPr lang="en-US" b="1" noProof="1">
                <a:solidFill>
                  <a:schemeClr val="bg1"/>
                </a:solidFill>
              </a:rPr>
              <a:t>Lorem Ipsum</a:t>
            </a:r>
          </a:p>
        </p:txBody>
      </p:sp>
      <p:sp>
        <p:nvSpPr>
          <p:cNvPr id="38" name="TextBox 37">
            <a:extLst>
              <a:ext uri="{FF2B5EF4-FFF2-40B4-BE49-F238E27FC236}">
                <a16:creationId xmlns:a16="http://schemas.microsoft.com/office/drawing/2014/main" id="{ACE06CCD-DD1D-1B2E-5F3A-33B54CF834FA}"/>
              </a:ext>
            </a:extLst>
          </p:cNvPr>
          <p:cNvSpPr txBox="1"/>
          <p:nvPr/>
        </p:nvSpPr>
        <p:spPr>
          <a:xfrm>
            <a:off x="4148368" y="4661949"/>
            <a:ext cx="2194560" cy="369332"/>
          </a:xfrm>
          <a:prstGeom prst="rect">
            <a:avLst/>
          </a:prstGeom>
          <a:noFill/>
        </p:spPr>
        <p:txBody>
          <a:bodyPr wrap="square" lIns="0" rIns="0" rtlCol="0" anchor="ctr">
            <a:spAutoFit/>
          </a:bodyPr>
          <a:lstStyle/>
          <a:p>
            <a:r>
              <a:rPr lang="en-US" b="1" noProof="1">
                <a:solidFill>
                  <a:schemeClr val="bg1"/>
                </a:solidFill>
              </a:rPr>
              <a:t>Lorem Ipsum</a:t>
            </a:r>
          </a:p>
        </p:txBody>
      </p:sp>
      <p:sp>
        <p:nvSpPr>
          <p:cNvPr id="39" name="TextBox 38">
            <a:extLst>
              <a:ext uri="{FF2B5EF4-FFF2-40B4-BE49-F238E27FC236}">
                <a16:creationId xmlns:a16="http://schemas.microsoft.com/office/drawing/2014/main" id="{A2B3964A-82A4-EBA3-A9DF-BC22A48A29FA}"/>
              </a:ext>
            </a:extLst>
          </p:cNvPr>
          <p:cNvSpPr txBox="1"/>
          <p:nvPr/>
        </p:nvSpPr>
        <p:spPr>
          <a:xfrm>
            <a:off x="3296581" y="5383502"/>
            <a:ext cx="2194560" cy="369332"/>
          </a:xfrm>
          <a:prstGeom prst="rect">
            <a:avLst/>
          </a:prstGeom>
          <a:noFill/>
        </p:spPr>
        <p:txBody>
          <a:bodyPr wrap="square" lIns="0" rIns="0" rtlCol="0" anchor="ctr">
            <a:spAutoFit/>
          </a:bodyPr>
          <a:lstStyle/>
          <a:p>
            <a:r>
              <a:rPr lang="en-US" b="1" noProof="1">
                <a:solidFill>
                  <a:schemeClr val="bg1"/>
                </a:solidFill>
              </a:rPr>
              <a:t>Lorem Ipsum</a:t>
            </a:r>
          </a:p>
        </p:txBody>
      </p:sp>
      <p:grpSp>
        <p:nvGrpSpPr>
          <p:cNvPr id="40" name="Group 39">
            <a:extLst>
              <a:ext uri="{FF2B5EF4-FFF2-40B4-BE49-F238E27FC236}">
                <a16:creationId xmlns:a16="http://schemas.microsoft.com/office/drawing/2014/main" id="{744441EC-5B0B-008B-7CCB-DA8D3E0B490D}"/>
              </a:ext>
            </a:extLst>
          </p:cNvPr>
          <p:cNvGrpSpPr/>
          <p:nvPr/>
        </p:nvGrpSpPr>
        <p:grpSpPr>
          <a:xfrm>
            <a:off x="580613" y="1711972"/>
            <a:ext cx="2539916" cy="1821693"/>
            <a:chOff x="332936" y="2596988"/>
            <a:chExt cx="2926080" cy="2428925"/>
          </a:xfrm>
        </p:grpSpPr>
        <p:sp>
          <p:nvSpPr>
            <p:cNvPr id="41" name="TextBox 40">
              <a:extLst>
                <a:ext uri="{FF2B5EF4-FFF2-40B4-BE49-F238E27FC236}">
                  <a16:creationId xmlns:a16="http://schemas.microsoft.com/office/drawing/2014/main" id="{1601F38D-18F2-4D14-473E-3424DDB5548A}"/>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2" name="TextBox 41">
              <a:extLst>
                <a:ext uri="{FF2B5EF4-FFF2-40B4-BE49-F238E27FC236}">
                  <a16:creationId xmlns:a16="http://schemas.microsoft.com/office/drawing/2014/main" id="{212B03E7-40BF-B055-989F-88D8CF3279D8}"/>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139242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223</Words>
  <Application>Microsoft Office PowerPoint</Application>
  <PresentationFormat>On-screen Show (4:3)</PresentationFormat>
  <Paragraphs>34</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6-Stage Ascending Ribbon Arrow Process – Slide Template</vt:lpstr>
      <vt:lpstr>6-Stage Ascending Ribbon Arrow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6-Stage Ascending Ribbon Arrow Process</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2023-04-25T19:29:20Z</dcterms:modified>
  <cp:category>Charts &amp; Diagrams</cp:category>
</cp:coreProperties>
</file>