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4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 varScale="1">
        <p:scale>
          <a:sx n="147" d="100"/>
          <a:sy n="147" d="100"/>
        </p:scale>
        <p:origin x="984" y="12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4/18/2023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0013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528285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123473" y="5982900"/>
            <a:ext cx="3945053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4/18/2023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13" Type="http://schemas.openxmlformats.org/officeDocument/2006/relationships/image" Target="../media/image12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sv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0" Type="http://schemas.openxmlformats.org/officeDocument/2006/relationships/image" Target="../media/image9.svg"/><Relationship Id="rId4" Type="http://schemas.openxmlformats.org/officeDocument/2006/relationships/image" Target="../media/image3.svg"/><Relationship Id="rId9" Type="http://schemas.openxmlformats.org/officeDocument/2006/relationships/image" Target="../media/image8.png"/><Relationship Id="rId14" Type="http://schemas.openxmlformats.org/officeDocument/2006/relationships/image" Target="../media/image13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13" Type="http://schemas.openxmlformats.org/officeDocument/2006/relationships/image" Target="../media/image12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sv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0" Type="http://schemas.openxmlformats.org/officeDocument/2006/relationships/image" Target="../media/image9.svg"/><Relationship Id="rId4" Type="http://schemas.openxmlformats.org/officeDocument/2006/relationships/image" Target="../media/image3.svg"/><Relationship Id="rId9" Type="http://schemas.openxmlformats.org/officeDocument/2006/relationships/image" Target="../media/image8.png"/><Relationship Id="rId14" Type="http://schemas.openxmlformats.org/officeDocument/2006/relationships/image" Target="../media/image13.sv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Horizontal Cuboid Block List – Slide Template</a:t>
            </a:r>
          </a:p>
        </p:txBody>
      </p:sp>
      <p:sp>
        <p:nvSpPr>
          <p:cNvPr id="3" name="Freeform: Shape 2">
            <a:extLst>
              <a:ext uri="{FF2B5EF4-FFF2-40B4-BE49-F238E27FC236}">
                <a16:creationId xmlns:a16="http://schemas.microsoft.com/office/drawing/2014/main" id="{E38EFCD5-C421-2CB2-E2F3-CDF6623D7B0D}"/>
              </a:ext>
            </a:extLst>
          </p:cNvPr>
          <p:cNvSpPr/>
          <p:nvPr/>
        </p:nvSpPr>
        <p:spPr>
          <a:xfrm rot="10800000">
            <a:off x="2472770" y="1140473"/>
            <a:ext cx="590951" cy="1634570"/>
          </a:xfrm>
          <a:custGeom>
            <a:avLst/>
            <a:gdLst>
              <a:gd name="connsiteX0" fmla="*/ 469780 w 1769190"/>
              <a:gd name="connsiteY0" fmla="*/ 0 h 1299410"/>
              <a:gd name="connsiteX1" fmla="*/ 1769190 w 1769190"/>
              <a:gd name="connsiteY1" fmla="*/ 0 h 1299410"/>
              <a:gd name="connsiteX2" fmla="*/ 1769190 w 1769190"/>
              <a:gd name="connsiteY2" fmla="*/ 1299410 h 1299410"/>
              <a:gd name="connsiteX3" fmla="*/ 469780 w 1769190"/>
              <a:gd name="connsiteY3" fmla="*/ 1299410 h 1299410"/>
              <a:gd name="connsiteX4" fmla="*/ 469780 w 1769190"/>
              <a:gd name="connsiteY4" fmla="*/ 1142963 h 1299410"/>
              <a:gd name="connsiteX5" fmla="*/ 0 w 1769190"/>
              <a:gd name="connsiteY5" fmla="*/ 1142963 h 1299410"/>
              <a:gd name="connsiteX6" fmla="*/ 0 w 1769190"/>
              <a:gd name="connsiteY6" fmla="*/ 156447 h 1299410"/>
              <a:gd name="connsiteX7" fmla="*/ 469780 w 1769190"/>
              <a:gd name="connsiteY7" fmla="*/ 156447 h 1299410"/>
              <a:gd name="connsiteX0" fmla="*/ 469780 w 1769190"/>
              <a:gd name="connsiteY0" fmla="*/ 0 h 1299410"/>
              <a:gd name="connsiteX1" fmla="*/ 1769190 w 1769190"/>
              <a:gd name="connsiteY1" fmla="*/ 1299410 h 1299410"/>
              <a:gd name="connsiteX2" fmla="*/ 469780 w 1769190"/>
              <a:gd name="connsiteY2" fmla="*/ 1299410 h 1299410"/>
              <a:gd name="connsiteX3" fmla="*/ 469780 w 1769190"/>
              <a:gd name="connsiteY3" fmla="*/ 1142963 h 1299410"/>
              <a:gd name="connsiteX4" fmla="*/ 0 w 1769190"/>
              <a:gd name="connsiteY4" fmla="*/ 1142963 h 1299410"/>
              <a:gd name="connsiteX5" fmla="*/ 0 w 1769190"/>
              <a:gd name="connsiteY5" fmla="*/ 156447 h 1299410"/>
              <a:gd name="connsiteX6" fmla="*/ 469780 w 1769190"/>
              <a:gd name="connsiteY6" fmla="*/ 156447 h 1299410"/>
              <a:gd name="connsiteX7" fmla="*/ 469780 w 1769190"/>
              <a:gd name="connsiteY7" fmla="*/ 0 h 1299410"/>
              <a:gd name="connsiteX0" fmla="*/ 469780 w 469780"/>
              <a:gd name="connsiteY0" fmla="*/ 0 h 1299410"/>
              <a:gd name="connsiteX1" fmla="*/ 469780 w 469780"/>
              <a:gd name="connsiteY1" fmla="*/ 1299410 h 1299410"/>
              <a:gd name="connsiteX2" fmla="*/ 469780 w 469780"/>
              <a:gd name="connsiteY2" fmla="*/ 1142963 h 1299410"/>
              <a:gd name="connsiteX3" fmla="*/ 0 w 469780"/>
              <a:gd name="connsiteY3" fmla="*/ 1142963 h 1299410"/>
              <a:gd name="connsiteX4" fmla="*/ 0 w 469780"/>
              <a:gd name="connsiteY4" fmla="*/ 156447 h 1299410"/>
              <a:gd name="connsiteX5" fmla="*/ 469780 w 469780"/>
              <a:gd name="connsiteY5" fmla="*/ 156447 h 1299410"/>
              <a:gd name="connsiteX6" fmla="*/ 469780 w 469780"/>
              <a:gd name="connsiteY6" fmla="*/ 0 h 1299410"/>
              <a:gd name="connsiteX0" fmla="*/ 469780 w 469780"/>
              <a:gd name="connsiteY0" fmla="*/ 0 h 1299410"/>
              <a:gd name="connsiteX1" fmla="*/ 469780 w 469780"/>
              <a:gd name="connsiteY1" fmla="*/ 1299410 h 1299410"/>
              <a:gd name="connsiteX2" fmla="*/ 0 w 469780"/>
              <a:gd name="connsiteY2" fmla="*/ 1142963 h 1299410"/>
              <a:gd name="connsiteX3" fmla="*/ 0 w 469780"/>
              <a:gd name="connsiteY3" fmla="*/ 156447 h 1299410"/>
              <a:gd name="connsiteX4" fmla="*/ 469780 w 469780"/>
              <a:gd name="connsiteY4" fmla="*/ 156447 h 1299410"/>
              <a:gd name="connsiteX5" fmla="*/ 469780 w 469780"/>
              <a:gd name="connsiteY5" fmla="*/ 0 h 1299410"/>
              <a:gd name="connsiteX0" fmla="*/ 469780 w 469780"/>
              <a:gd name="connsiteY0" fmla="*/ 0 h 1299410"/>
              <a:gd name="connsiteX1" fmla="*/ 469780 w 469780"/>
              <a:gd name="connsiteY1" fmla="*/ 1299410 h 1299410"/>
              <a:gd name="connsiteX2" fmla="*/ 0 w 469780"/>
              <a:gd name="connsiteY2" fmla="*/ 1142963 h 1299410"/>
              <a:gd name="connsiteX3" fmla="*/ 0 w 469780"/>
              <a:gd name="connsiteY3" fmla="*/ 156447 h 1299410"/>
              <a:gd name="connsiteX4" fmla="*/ 469780 w 469780"/>
              <a:gd name="connsiteY4" fmla="*/ 0 h 12994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69780" h="1299410">
                <a:moveTo>
                  <a:pt x="469780" y="0"/>
                </a:moveTo>
                <a:lnTo>
                  <a:pt x="469780" y="1299410"/>
                </a:lnTo>
                <a:lnTo>
                  <a:pt x="0" y="1142963"/>
                </a:lnTo>
                <a:lnTo>
                  <a:pt x="0" y="156447"/>
                </a:lnTo>
                <a:lnTo>
                  <a:pt x="469780" y="0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9F429C97-E01A-B33A-916F-DE727CB1EEBC}"/>
              </a:ext>
            </a:extLst>
          </p:cNvPr>
          <p:cNvSpPr/>
          <p:nvPr/>
        </p:nvSpPr>
        <p:spPr>
          <a:xfrm rot="10800000">
            <a:off x="3063719" y="1337273"/>
            <a:ext cx="2697001" cy="124097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F0AE978-C088-3C3A-DEE8-0D21067260FB}"/>
              </a:ext>
            </a:extLst>
          </p:cNvPr>
          <p:cNvSpPr/>
          <p:nvPr/>
        </p:nvSpPr>
        <p:spPr>
          <a:xfrm rot="10800000">
            <a:off x="838200" y="1140473"/>
            <a:ext cx="1634570" cy="163457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Freeform: Shape 5">
            <a:extLst>
              <a:ext uri="{FF2B5EF4-FFF2-40B4-BE49-F238E27FC236}">
                <a16:creationId xmlns:a16="http://schemas.microsoft.com/office/drawing/2014/main" id="{BF53AB5A-EA6B-66F9-4678-E6437A5F29AE}"/>
              </a:ext>
            </a:extLst>
          </p:cNvPr>
          <p:cNvSpPr/>
          <p:nvPr/>
        </p:nvSpPr>
        <p:spPr>
          <a:xfrm>
            <a:off x="3535193" y="2775043"/>
            <a:ext cx="590951" cy="1634570"/>
          </a:xfrm>
          <a:custGeom>
            <a:avLst/>
            <a:gdLst>
              <a:gd name="connsiteX0" fmla="*/ 469780 w 1769190"/>
              <a:gd name="connsiteY0" fmla="*/ 0 h 1299410"/>
              <a:gd name="connsiteX1" fmla="*/ 1769190 w 1769190"/>
              <a:gd name="connsiteY1" fmla="*/ 0 h 1299410"/>
              <a:gd name="connsiteX2" fmla="*/ 1769190 w 1769190"/>
              <a:gd name="connsiteY2" fmla="*/ 1299410 h 1299410"/>
              <a:gd name="connsiteX3" fmla="*/ 469780 w 1769190"/>
              <a:gd name="connsiteY3" fmla="*/ 1299410 h 1299410"/>
              <a:gd name="connsiteX4" fmla="*/ 469780 w 1769190"/>
              <a:gd name="connsiteY4" fmla="*/ 1142963 h 1299410"/>
              <a:gd name="connsiteX5" fmla="*/ 0 w 1769190"/>
              <a:gd name="connsiteY5" fmla="*/ 1142963 h 1299410"/>
              <a:gd name="connsiteX6" fmla="*/ 0 w 1769190"/>
              <a:gd name="connsiteY6" fmla="*/ 156447 h 1299410"/>
              <a:gd name="connsiteX7" fmla="*/ 469780 w 1769190"/>
              <a:gd name="connsiteY7" fmla="*/ 156447 h 1299410"/>
              <a:gd name="connsiteX0" fmla="*/ 469780 w 1769190"/>
              <a:gd name="connsiteY0" fmla="*/ 0 h 1299410"/>
              <a:gd name="connsiteX1" fmla="*/ 1769190 w 1769190"/>
              <a:gd name="connsiteY1" fmla="*/ 1299410 h 1299410"/>
              <a:gd name="connsiteX2" fmla="*/ 469780 w 1769190"/>
              <a:gd name="connsiteY2" fmla="*/ 1299410 h 1299410"/>
              <a:gd name="connsiteX3" fmla="*/ 469780 w 1769190"/>
              <a:gd name="connsiteY3" fmla="*/ 1142963 h 1299410"/>
              <a:gd name="connsiteX4" fmla="*/ 0 w 1769190"/>
              <a:gd name="connsiteY4" fmla="*/ 1142963 h 1299410"/>
              <a:gd name="connsiteX5" fmla="*/ 0 w 1769190"/>
              <a:gd name="connsiteY5" fmla="*/ 156447 h 1299410"/>
              <a:gd name="connsiteX6" fmla="*/ 469780 w 1769190"/>
              <a:gd name="connsiteY6" fmla="*/ 156447 h 1299410"/>
              <a:gd name="connsiteX7" fmla="*/ 469780 w 1769190"/>
              <a:gd name="connsiteY7" fmla="*/ 0 h 1299410"/>
              <a:gd name="connsiteX0" fmla="*/ 469780 w 469780"/>
              <a:gd name="connsiteY0" fmla="*/ 0 h 1299410"/>
              <a:gd name="connsiteX1" fmla="*/ 469780 w 469780"/>
              <a:gd name="connsiteY1" fmla="*/ 1299410 h 1299410"/>
              <a:gd name="connsiteX2" fmla="*/ 469780 w 469780"/>
              <a:gd name="connsiteY2" fmla="*/ 1142963 h 1299410"/>
              <a:gd name="connsiteX3" fmla="*/ 0 w 469780"/>
              <a:gd name="connsiteY3" fmla="*/ 1142963 h 1299410"/>
              <a:gd name="connsiteX4" fmla="*/ 0 w 469780"/>
              <a:gd name="connsiteY4" fmla="*/ 156447 h 1299410"/>
              <a:gd name="connsiteX5" fmla="*/ 469780 w 469780"/>
              <a:gd name="connsiteY5" fmla="*/ 156447 h 1299410"/>
              <a:gd name="connsiteX6" fmla="*/ 469780 w 469780"/>
              <a:gd name="connsiteY6" fmla="*/ 0 h 1299410"/>
              <a:gd name="connsiteX0" fmla="*/ 469780 w 469780"/>
              <a:gd name="connsiteY0" fmla="*/ 0 h 1299410"/>
              <a:gd name="connsiteX1" fmla="*/ 469780 w 469780"/>
              <a:gd name="connsiteY1" fmla="*/ 1299410 h 1299410"/>
              <a:gd name="connsiteX2" fmla="*/ 0 w 469780"/>
              <a:gd name="connsiteY2" fmla="*/ 1142963 h 1299410"/>
              <a:gd name="connsiteX3" fmla="*/ 0 w 469780"/>
              <a:gd name="connsiteY3" fmla="*/ 156447 h 1299410"/>
              <a:gd name="connsiteX4" fmla="*/ 469780 w 469780"/>
              <a:gd name="connsiteY4" fmla="*/ 156447 h 1299410"/>
              <a:gd name="connsiteX5" fmla="*/ 469780 w 469780"/>
              <a:gd name="connsiteY5" fmla="*/ 0 h 1299410"/>
              <a:gd name="connsiteX0" fmla="*/ 469780 w 469780"/>
              <a:gd name="connsiteY0" fmla="*/ 0 h 1299410"/>
              <a:gd name="connsiteX1" fmla="*/ 469780 w 469780"/>
              <a:gd name="connsiteY1" fmla="*/ 1299410 h 1299410"/>
              <a:gd name="connsiteX2" fmla="*/ 0 w 469780"/>
              <a:gd name="connsiteY2" fmla="*/ 1142963 h 1299410"/>
              <a:gd name="connsiteX3" fmla="*/ 0 w 469780"/>
              <a:gd name="connsiteY3" fmla="*/ 156447 h 1299410"/>
              <a:gd name="connsiteX4" fmla="*/ 469780 w 469780"/>
              <a:gd name="connsiteY4" fmla="*/ 0 h 12994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69780" h="1299410">
                <a:moveTo>
                  <a:pt x="469780" y="0"/>
                </a:moveTo>
                <a:lnTo>
                  <a:pt x="469780" y="1299410"/>
                </a:lnTo>
                <a:lnTo>
                  <a:pt x="0" y="1142963"/>
                </a:lnTo>
                <a:lnTo>
                  <a:pt x="0" y="156447"/>
                </a:lnTo>
                <a:lnTo>
                  <a:pt x="469780" y="0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58897CA-6143-4554-CDC0-97D20241F29B}"/>
              </a:ext>
            </a:extLst>
          </p:cNvPr>
          <p:cNvSpPr/>
          <p:nvPr/>
        </p:nvSpPr>
        <p:spPr>
          <a:xfrm>
            <a:off x="838192" y="2971843"/>
            <a:ext cx="2697001" cy="124097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822FC9B5-6C84-4B7A-2644-708A45461377}"/>
              </a:ext>
            </a:extLst>
          </p:cNvPr>
          <p:cNvSpPr/>
          <p:nvPr/>
        </p:nvSpPr>
        <p:spPr>
          <a:xfrm>
            <a:off x="4126144" y="2775043"/>
            <a:ext cx="1634570" cy="163457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431F8F79-B7B6-8640-E8D5-EA7F7D921C66}"/>
              </a:ext>
            </a:extLst>
          </p:cNvPr>
          <p:cNvSpPr/>
          <p:nvPr/>
        </p:nvSpPr>
        <p:spPr>
          <a:xfrm rot="10800000">
            <a:off x="2472770" y="4409612"/>
            <a:ext cx="590951" cy="1634570"/>
          </a:xfrm>
          <a:custGeom>
            <a:avLst/>
            <a:gdLst>
              <a:gd name="connsiteX0" fmla="*/ 469780 w 1769190"/>
              <a:gd name="connsiteY0" fmla="*/ 0 h 1299410"/>
              <a:gd name="connsiteX1" fmla="*/ 1769190 w 1769190"/>
              <a:gd name="connsiteY1" fmla="*/ 0 h 1299410"/>
              <a:gd name="connsiteX2" fmla="*/ 1769190 w 1769190"/>
              <a:gd name="connsiteY2" fmla="*/ 1299410 h 1299410"/>
              <a:gd name="connsiteX3" fmla="*/ 469780 w 1769190"/>
              <a:gd name="connsiteY3" fmla="*/ 1299410 h 1299410"/>
              <a:gd name="connsiteX4" fmla="*/ 469780 w 1769190"/>
              <a:gd name="connsiteY4" fmla="*/ 1142963 h 1299410"/>
              <a:gd name="connsiteX5" fmla="*/ 0 w 1769190"/>
              <a:gd name="connsiteY5" fmla="*/ 1142963 h 1299410"/>
              <a:gd name="connsiteX6" fmla="*/ 0 w 1769190"/>
              <a:gd name="connsiteY6" fmla="*/ 156447 h 1299410"/>
              <a:gd name="connsiteX7" fmla="*/ 469780 w 1769190"/>
              <a:gd name="connsiteY7" fmla="*/ 156447 h 1299410"/>
              <a:gd name="connsiteX0" fmla="*/ 469780 w 1769190"/>
              <a:gd name="connsiteY0" fmla="*/ 0 h 1299410"/>
              <a:gd name="connsiteX1" fmla="*/ 1769190 w 1769190"/>
              <a:gd name="connsiteY1" fmla="*/ 1299410 h 1299410"/>
              <a:gd name="connsiteX2" fmla="*/ 469780 w 1769190"/>
              <a:gd name="connsiteY2" fmla="*/ 1299410 h 1299410"/>
              <a:gd name="connsiteX3" fmla="*/ 469780 w 1769190"/>
              <a:gd name="connsiteY3" fmla="*/ 1142963 h 1299410"/>
              <a:gd name="connsiteX4" fmla="*/ 0 w 1769190"/>
              <a:gd name="connsiteY4" fmla="*/ 1142963 h 1299410"/>
              <a:gd name="connsiteX5" fmla="*/ 0 w 1769190"/>
              <a:gd name="connsiteY5" fmla="*/ 156447 h 1299410"/>
              <a:gd name="connsiteX6" fmla="*/ 469780 w 1769190"/>
              <a:gd name="connsiteY6" fmla="*/ 156447 h 1299410"/>
              <a:gd name="connsiteX7" fmla="*/ 469780 w 1769190"/>
              <a:gd name="connsiteY7" fmla="*/ 0 h 1299410"/>
              <a:gd name="connsiteX0" fmla="*/ 469780 w 469780"/>
              <a:gd name="connsiteY0" fmla="*/ 0 h 1299410"/>
              <a:gd name="connsiteX1" fmla="*/ 469780 w 469780"/>
              <a:gd name="connsiteY1" fmla="*/ 1299410 h 1299410"/>
              <a:gd name="connsiteX2" fmla="*/ 469780 w 469780"/>
              <a:gd name="connsiteY2" fmla="*/ 1142963 h 1299410"/>
              <a:gd name="connsiteX3" fmla="*/ 0 w 469780"/>
              <a:gd name="connsiteY3" fmla="*/ 1142963 h 1299410"/>
              <a:gd name="connsiteX4" fmla="*/ 0 w 469780"/>
              <a:gd name="connsiteY4" fmla="*/ 156447 h 1299410"/>
              <a:gd name="connsiteX5" fmla="*/ 469780 w 469780"/>
              <a:gd name="connsiteY5" fmla="*/ 156447 h 1299410"/>
              <a:gd name="connsiteX6" fmla="*/ 469780 w 469780"/>
              <a:gd name="connsiteY6" fmla="*/ 0 h 1299410"/>
              <a:gd name="connsiteX0" fmla="*/ 469780 w 469780"/>
              <a:gd name="connsiteY0" fmla="*/ 0 h 1299410"/>
              <a:gd name="connsiteX1" fmla="*/ 469780 w 469780"/>
              <a:gd name="connsiteY1" fmla="*/ 1299410 h 1299410"/>
              <a:gd name="connsiteX2" fmla="*/ 0 w 469780"/>
              <a:gd name="connsiteY2" fmla="*/ 1142963 h 1299410"/>
              <a:gd name="connsiteX3" fmla="*/ 0 w 469780"/>
              <a:gd name="connsiteY3" fmla="*/ 156447 h 1299410"/>
              <a:gd name="connsiteX4" fmla="*/ 469780 w 469780"/>
              <a:gd name="connsiteY4" fmla="*/ 156447 h 1299410"/>
              <a:gd name="connsiteX5" fmla="*/ 469780 w 469780"/>
              <a:gd name="connsiteY5" fmla="*/ 0 h 1299410"/>
              <a:gd name="connsiteX0" fmla="*/ 469780 w 469780"/>
              <a:gd name="connsiteY0" fmla="*/ 0 h 1299410"/>
              <a:gd name="connsiteX1" fmla="*/ 469780 w 469780"/>
              <a:gd name="connsiteY1" fmla="*/ 1299410 h 1299410"/>
              <a:gd name="connsiteX2" fmla="*/ 0 w 469780"/>
              <a:gd name="connsiteY2" fmla="*/ 1142963 h 1299410"/>
              <a:gd name="connsiteX3" fmla="*/ 0 w 469780"/>
              <a:gd name="connsiteY3" fmla="*/ 156447 h 1299410"/>
              <a:gd name="connsiteX4" fmla="*/ 469780 w 469780"/>
              <a:gd name="connsiteY4" fmla="*/ 0 h 12994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69780" h="1299410">
                <a:moveTo>
                  <a:pt x="469780" y="0"/>
                </a:moveTo>
                <a:lnTo>
                  <a:pt x="469780" y="1299410"/>
                </a:lnTo>
                <a:lnTo>
                  <a:pt x="0" y="1142963"/>
                </a:lnTo>
                <a:lnTo>
                  <a:pt x="0" y="156447"/>
                </a:lnTo>
                <a:lnTo>
                  <a:pt x="469780" y="0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61C4989-581B-971B-17E9-85936ED2B6B8}"/>
              </a:ext>
            </a:extLst>
          </p:cNvPr>
          <p:cNvSpPr/>
          <p:nvPr/>
        </p:nvSpPr>
        <p:spPr>
          <a:xfrm rot="10800000">
            <a:off x="3063719" y="4606412"/>
            <a:ext cx="2697000" cy="124097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E215BFF0-4102-10CA-F0CC-E62A90F979EF}"/>
              </a:ext>
            </a:extLst>
          </p:cNvPr>
          <p:cNvSpPr/>
          <p:nvPr/>
        </p:nvSpPr>
        <p:spPr>
          <a:xfrm rot="10800000">
            <a:off x="838200" y="4409612"/>
            <a:ext cx="1634570" cy="163457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BD48DA18-1CF6-E640-FEC9-4040720A1005}"/>
              </a:ext>
            </a:extLst>
          </p:cNvPr>
          <p:cNvSpPr/>
          <p:nvPr/>
        </p:nvSpPr>
        <p:spPr>
          <a:xfrm>
            <a:off x="9128281" y="4409612"/>
            <a:ext cx="590952" cy="1634570"/>
          </a:xfrm>
          <a:custGeom>
            <a:avLst/>
            <a:gdLst>
              <a:gd name="connsiteX0" fmla="*/ 469780 w 1769190"/>
              <a:gd name="connsiteY0" fmla="*/ 0 h 1299410"/>
              <a:gd name="connsiteX1" fmla="*/ 1769190 w 1769190"/>
              <a:gd name="connsiteY1" fmla="*/ 0 h 1299410"/>
              <a:gd name="connsiteX2" fmla="*/ 1769190 w 1769190"/>
              <a:gd name="connsiteY2" fmla="*/ 1299410 h 1299410"/>
              <a:gd name="connsiteX3" fmla="*/ 469780 w 1769190"/>
              <a:gd name="connsiteY3" fmla="*/ 1299410 h 1299410"/>
              <a:gd name="connsiteX4" fmla="*/ 469780 w 1769190"/>
              <a:gd name="connsiteY4" fmla="*/ 1142963 h 1299410"/>
              <a:gd name="connsiteX5" fmla="*/ 0 w 1769190"/>
              <a:gd name="connsiteY5" fmla="*/ 1142963 h 1299410"/>
              <a:gd name="connsiteX6" fmla="*/ 0 w 1769190"/>
              <a:gd name="connsiteY6" fmla="*/ 156447 h 1299410"/>
              <a:gd name="connsiteX7" fmla="*/ 469780 w 1769190"/>
              <a:gd name="connsiteY7" fmla="*/ 156447 h 1299410"/>
              <a:gd name="connsiteX0" fmla="*/ 469780 w 1769190"/>
              <a:gd name="connsiteY0" fmla="*/ 0 h 1299410"/>
              <a:gd name="connsiteX1" fmla="*/ 1769190 w 1769190"/>
              <a:gd name="connsiteY1" fmla="*/ 1299410 h 1299410"/>
              <a:gd name="connsiteX2" fmla="*/ 469780 w 1769190"/>
              <a:gd name="connsiteY2" fmla="*/ 1299410 h 1299410"/>
              <a:gd name="connsiteX3" fmla="*/ 469780 w 1769190"/>
              <a:gd name="connsiteY3" fmla="*/ 1142963 h 1299410"/>
              <a:gd name="connsiteX4" fmla="*/ 0 w 1769190"/>
              <a:gd name="connsiteY4" fmla="*/ 1142963 h 1299410"/>
              <a:gd name="connsiteX5" fmla="*/ 0 w 1769190"/>
              <a:gd name="connsiteY5" fmla="*/ 156447 h 1299410"/>
              <a:gd name="connsiteX6" fmla="*/ 469780 w 1769190"/>
              <a:gd name="connsiteY6" fmla="*/ 156447 h 1299410"/>
              <a:gd name="connsiteX7" fmla="*/ 469780 w 1769190"/>
              <a:gd name="connsiteY7" fmla="*/ 0 h 1299410"/>
              <a:gd name="connsiteX0" fmla="*/ 469780 w 469780"/>
              <a:gd name="connsiteY0" fmla="*/ 0 h 1299410"/>
              <a:gd name="connsiteX1" fmla="*/ 469780 w 469780"/>
              <a:gd name="connsiteY1" fmla="*/ 1299410 h 1299410"/>
              <a:gd name="connsiteX2" fmla="*/ 469780 w 469780"/>
              <a:gd name="connsiteY2" fmla="*/ 1142963 h 1299410"/>
              <a:gd name="connsiteX3" fmla="*/ 0 w 469780"/>
              <a:gd name="connsiteY3" fmla="*/ 1142963 h 1299410"/>
              <a:gd name="connsiteX4" fmla="*/ 0 w 469780"/>
              <a:gd name="connsiteY4" fmla="*/ 156447 h 1299410"/>
              <a:gd name="connsiteX5" fmla="*/ 469780 w 469780"/>
              <a:gd name="connsiteY5" fmla="*/ 156447 h 1299410"/>
              <a:gd name="connsiteX6" fmla="*/ 469780 w 469780"/>
              <a:gd name="connsiteY6" fmla="*/ 0 h 1299410"/>
              <a:gd name="connsiteX0" fmla="*/ 469780 w 469780"/>
              <a:gd name="connsiteY0" fmla="*/ 0 h 1299410"/>
              <a:gd name="connsiteX1" fmla="*/ 469780 w 469780"/>
              <a:gd name="connsiteY1" fmla="*/ 1299410 h 1299410"/>
              <a:gd name="connsiteX2" fmla="*/ 0 w 469780"/>
              <a:gd name="connsiteY2" fmla="*/ 1142963 h 1299410"/>
              <a:gd name="connsiteX3" fmla="*/ 0 w 469780"/>
              <a:gd name="connsiteY3" fmla="*/ 156447 h 1299410"/>
              <a:gd name="connsiteX4" fmla="*/ 469780 w 469780"/>
              <a:gd name="connsiteY4" fmla="*/ 156447 h 1299410"/>
              <a:gd name="connsiteX5" fmla="*/ 469780 w 469780"/>
              <a:gd name="connsiteY5" fmla="*/ 0 h 1299410"/>
              <a:gd name="connsiteX0" fmla="*/ 469780 w 469780"/>
              <a:gd name="connsiteY0" fmla="*/ 0 h 1299410"/>
              <a:gd name="connsiteX1" fmla="*/ 469780 w 469780"/>
              <a:gd name="connsiteY1" fmla="*/ 1299410 h 1299410"/>
              <a:gd name="connsiteX2" fmla="*/ 0 w 469780"/>
              <a:gd name="connsiteY2" fmla="*/ 1142963 h 1299410"/>
              <a:gd name="connsiteX3" fmla="*/ 0 w 469780"/>
              <a:gd name="connsiteY3" fmla="*/ 156447 h 1299410"/>
              <a:gd name="connsiteX4" fmla="*/ 469780 w 469780"/>
              <a:gd name="connsiteY4" fmla="*/ 0 h 12994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69780" h="1299410">
                <a:moveTo>
                  <a:pt x="469780" y="0"/>
                </a:moveTo>
                <a:lnTo>
                  <a:pt x="469780" y="1299410"/>
                </a:lnTo>
                <a:lnTo>
                  <a:pt x="0" y="1142963"/>
                </a:lnTo>
                <a:lnTo>
                  <a:pt x="0" y="156447"/>
                </a:lnTo>
                <a:lnTo>
                  <a:pt x="469780" y="0"/>
                </a:lnTo>
                <a:close/>
              </a:path>
            </a:pathLst>
          </a:cu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4FD8C813-0019-369C-21E3-A9F7E7F82852}"/>
              </a:ext>
            </a:extLst>
          </p:cNvPr>
          <p:cNvSpPr/>
          <p:nvPr/>
        </p:nvSpPr>
        <p:spPr>
          <a:xfrm>
            <a:off x="6431280" y="4606412"/>
            <a:ext cx="2697002" cy="124097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0EB3EE30-9369-A5A9-3CDB-949BA10C8FE9}"/>
              </a:ext>
            </a:extLst>
          </p:cNvPr>
          <p:cNvSpPr/>
          <p:nvPr/>
        </p:nvSpPr>
        <p:spPr>
          <a:xfrm>
            <a:off x="9719235" y="4409612"/>
            <a:ext cx="1634570" cy="163457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BA7F192E-FFCB-61B8-13D2-6112183CE60A}"/>
              </a:ext>
            </a:extLst>
          </p:cNvPr>
          <p:cNvSpPr/>
          <p:nvPr/>
        </p:nvSpPr>
        <p:spPr>
          <a:xfrm rot="10800000">
            <a:off x="8065843" y="2775042"/>
            <a:ext cx="590951" cy="1634570"/>
          </a:xfrm>
          <a:custGeom>
            <a:avLst/>
            <a:gdLst>
              <a:gd name="connsiteX0" fmla="*/ 469780 w 1769190"/>
              <a:gd name="connsiteY0" fmla="*/ 0 h 1299410"/>
              <a:gd name="connsiteX1" fmla="*/ 1769190 w 1769190"/>
              <a:gd name="connsiteY1" fmla="*/ 0 h 1299410"/>
              <a:gd name="connsiteX2" fmla="*/ 1769190 w 1769190"/>
              <a:gd name="connsiteY2" fmla="*/ 1299410 h 1299410"/>
              <a:gd name="connsiteX3" fmla="*/ 469780 w 1769190"/>
              <a:gd name="connsiteY3" fmla="*/ 1299410 h 1299410"/>
              <a:gd name="connsiteX4" fmla="*/ 469780 w 1769190"/>
              <a:gd name="connsiteY4" fmla="*/ 1142963 h 1299410"/>
              <a:gd name="connsiteX5" fmla="*/ 0 w 1769190"/>
              <a:gd name="connsiteY5" fmla="*/ 1142963 h 1299410"/>
              <a:gd name="connsiteX6" fmla="*/ 0 w 1769190"/>
              <a:gd name="connsiteY6" fmla="*/ 156447 h 1299410"/>
              <a:gd name="connsiteX7" fmla="*/ 469780 w 1769190"/>
              <a:gd name="connsiteY7" fmla="*/ 156447 h 1299410"/>
              <a:gd name="connsiteX0" fmla="*/ 469780 w 1769190"/>
              <a:gd name="connsiteY0" fmla="*/ 0 h 1299410"/>
              <a:gd name="connsiteX1" fmla="*/ 1769190 w 1769190"/>
              <a:gd name="connsiteY1" fmla="*/ 1299410 h 1299410"/>
              <a:gd name="connsiteX2" fmla="*/ 469780 w 1769190"/>
              <a:gd name="connsiteY2" fmla="*/ 1299410 h 1299410"/>
              <a:gd name="connsiteX3" fmla="*/ 469780 w 1769190"/>
              <a:gd name="connsiteY3" fmla="*/ 1142963 h 1299410"/>
              <a:gd name="connsiteX4" fmla="*/ 0 w 1769190"/>
              <a:gd name="connsiteY4" fmla="*/ 1142963 h 1299410"/>
              <a:gd name="connsiteX5" fmla="*/ 0 w 1769190"/>
              <a:gd name="connsiteY5" fmla="*/ 156447 h 1299410"/>
              <a:gd name="connsiteX6" fmla="*/ 469780 w 1769190"/>
              <a:gd name="connsiteY6" fmla="*/ 156447 h 1299410"/>
              <a:gd name="connsiteX7" fmla="*/ 469780 w 1769190"/>
              <a:gd name="connsiteY7" fmla="*/ 0 h 1299410"/>
              <a:gd name="connsiteX0" fmla="*/ 469780 w 469780"/>
              <a:gd name="connsiteY0" fmla="*/ 0 h 1299410"/>
              <a:gd name="connsiteX1" fmla="*/ 469780 w 469780"/>
              <a:gd name="connsiteY1" fmla="*/ 1299410 h 1299410"/>
              <a:gd name="connsiteX2" fmla="*/ 469780 w 469780"/>
              <a:gd name="connsiteY2" fmla="*/ 1142963 h 1299410"/>
              <a:gd name="connsiteX3" fmla="*/ 0 w 469780"/>
              <a:gd name="connsiteY3" fmla="*/ 1142963 h 1299410"/>
              <a:gd name="connsiteX4" fmla="*/ 0 w 469780"/>
              <a:gd name="connsiteY4" fmla="*/ 156447 h 1299410"/>
              <a:gd name="connsiteX5" fmla="*/ 469780 w 469780"/>
              <a:gd name="connsiteY5" fmla="*/ 156447 h 1299410"/>
              <a:gd name="connsiteX6" fmla="*/ 469780 w 469780"/>
              <a:gd name="connsiteY6" fmla="*/ 0 h 1299410"/>
              <a:gd name="connsiteX0" fmla="*/ 469780 w 469780"/>
              <a:gd name="connsiteY0" fmla="*/ 0 h 1299410"/>
              <a:gd name="connsiteX1" fmla="*/ 469780 w 469780"/>
              <a:gd name="connsiteY1" fmla="*/ 1299410 h 1299410"/>
              <a:gd name="connsiteX2" fmla="*/ 0 w 469780"/>
              <a:gd name="connsiteY2" fmla="*/ 1142963 h 1299410"/>
              <a:gd name="connsiteX3" fmla="*/ 0 w 469780"/>
              <a:gd name="connsiteY3" fmla="*/ 156447 h 1299410"/>
              <a:gd name="connsiteX4" fmla="*/ 469780 w 469780"/>
              <a:gd name="connsiteY4" fmla="*/ 156447 h 1299410"/>
              <a:gd name="connsiteX5" fmla="*/ 469780 w 469780"/>
              <a:gd name="connsiteY5" fmla="*/ 0 h 1299410"/>
              <a:gd name="connsiteX0" fmla="*/ 469780 w 469780"/>
              <a:gd name="connsiteY0" fmla="*/ 0 h 1299410"/>
              <a:gd name="connsiteX1" fmla="*/ 469780 w 469780"/>
              <a:gd name="connsiteY1" fmla="*/ 1299410 h 1299410"/>
              <a:gd name="connsiteX2" fmla="*/ 0 w 469780"/>
              <a:gd name="connsiteY2" fmla="*/ 1142963 h 1299410"/>
              <a:gd name="connsiteX3" fmla="*/ 0 w 469780"/>
              <a:gd name="connsiteY3" fmla="*/ 156447 h 1299410"/>
              <a:gd name="connsiteX4" fmla="*/ 469780 w 469780"/>
              <a:gd name="connsiteY4" fmla="*/ 0 h 12994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69780" h="1299410">
                <a:moveTo>
                  <a:pt x="469780" y="0"/>
                </a:moveTo>
                <a:lnTo>
                  <a:pt x="469780" y="1299410"/>
                </a:lnTo>
                <a:lnTo>
                  <a:pt x="0" y="1142963"/>
                </a:lnTo>
                <a:lnTo>
                  <a:pt x="0" y="156447"/>
                </a:lnTo>
                <a:lnTo>
                  <a:pt x="469780" y="0"/>
                </a:lnTo>
                <a:close/>
              </a:path>
            </a:pathLst>
          </a:cu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1C261031-6366-4DF4-95CC-8A2B35DE17F0}"/>
              </a:ext>
            </a:extLst>
          </p:cNvPr>
          <p:cNvSpPr/>
          <p:nvPr/>
        </p:nvSpPr>
        <p:spPr>
          <a:xfrm rot="10800000">
            <a:off x="8656794" y="2971842"/>
            <a:ext cx="2697002" cy="124097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0A7A9E0B-2435-0686-6F3C-6045D6B8DBB8}"/>
              </a:ext>
            </a:extLst>
          </p:cNvPr>
          <p:cNvSpPr/>
          <p:nvPr/>
        </p:nvSpPr>
        <p:spPr>
          <a:xfrm rot="10800000">
            <a:off x="6431273" y="2775042"/>
            <a:ext cx="1634570" cy="163457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BD25DFD6-8614-79A0-180F-8AE8762AF9BA}"/>
              </a:ext>
            </a:extLst>
          </p:cNvPr>
          <p:cNvSpPr/>
          <p:nvPr/>
        </p:nvSpPr>
        <p:spPr>
          <a:xfrm>
            <a:off x="9128278" y="1140473"/>
            <a:ext cx="590951" cy="1634570"/>
          </a:xfrm>
          <a:custGeom>
            <a:avLst/>
            <a:gdLst>
              <a:gd name="connsiteX0" fmla="*/ 469780 w 1769190"/>
              <a:gd name="connsiteY0" fmla="*/ 0 h 1299410"/>
              <a:gd name="connsiteX1" fmla="*/ 1769190 w 1769190"/>
              <a:gd name="connsiteY1" fmla="*/ 0 h 1299410"/>
              <a:gd name="connsiteX2" fmla="*/ 1769190 w 1769190"/>
              <a:gd name="connsiteY2" fmla="*/ 1299410 h 1299410"/>
              <a:gd name="connsiteX3" fmla="*/ 469780 w 1769190"/>
              <a:gd name="connsiteY3" fmla="*/ 1299410 h 1299410"/>
              <a:gd name="connsiteX4" fmla="*/ 469780 w 1769190"/>
              <a:gd name="connsiteY4" fmla="*/ 1142963 h 1299410"/>
              <a:gd name="connsiteX5" fmla="*/ 0 w 1769190"/>
              <a:gd name="connsiteY5" fmla="*/ 1142963 h 1299410"/>
              <a:gd name="connsiteX6" fmla="*/ 0 w 1769190"/>
              <a:gd name="connsiteY6" fmla="*/ 156447 h 1299410"/>
              <a:gd name="connsiteX7" fmla="*/ 469780 w 1769190"/>
              <a:gd name="connsiteY7" fmla="*/ 156447 h 1299410"/>
              <a:gd name="connsiteX0" fmla="*/ 469780 w 1769190"/>
              <a:gd name="connsiteY0" fmla="*/ 0 h 1299410"/>
              <a:gd name="connsiteX1" fmla="*/ 1769190 w 1769190"/>
              <a:gd name="connsiteY1" fmla="*/ 1299410 h 1299410"/>
              <a:gd name="connsiteX2" fmla="*/ 469780 w 1769190"/>
              <a:gd name="connsiteY2" fmla="*/ 1299410 h 1299410"/>
              <a:gd name="connsiteX3" fmla="*/ 469780 w 1769190"/>
              <a:gd name="connsiteY3" fmla="*/ 1142963 h 1299410"/>
              <a:gd name="connsiteX4" fmla="*/ 0 w 1769190"/>
              <a:gd name="connsiteY4" fmla="*/ 1142963 h 1299410"/>
              <a:gd name="connsiteX5" fmla="*/ 0 w 1769190"/>
              <a:gd name="connsiteY5" fmla="*/ 156447 h 1299410"/>
              <a:gd name="connsiteX6" fmla="*/ 469780 w 1769190"/>
              <a:gd name="connsiteY6" fmla="*/ 156447 h 1299410"/>
              <a:gd name="connsiteX7" fmla="*/ 469780 w 1769190"/>
              <a:gd name="connsiteY7" fmla="*/ 0 h 1299410"/>
              <a:gd name="connsiteX0" fmla="*/ 469780 w 469780"/>
              <a:gd name="connsiteY0" fmla="*/ 0 h 1299410"/>
              <a:gd name="connsiteX1" fmla="*/ 469780 w 469780"/>
              <a:gd name="connsiteY1" fmla="*/ 1299410 h 1299410"/>
              <a:gd name="connsiteX2" fmla="*/ 469780 w 469780"/>
              <a:gd name="connsiteY2" fmla="*/ 1142963 h 1299410"/>
              <a:gd name="connsiteX3" fmla="*/ 0 w 469780"/>
              <a:gd name="connsiteY3" fmla="*/ 1142963 h 1299410"/>
              <a:gd name="connsiteX4" fmla="*/ 0 w 469780"/>
              <a:gd name="connsiteY4" fmla="*/ 156447 h 1299410"/>
              <a:gd name="connsiteX5" fmla="*/ 469780 w 469780"/>
              <a:gd name="connsiteY5" fmla="*/ 156447 h 1299410"/>
              <a:gd name="connsiteX6" fmla="*/ 469780 w 469780"/>
              <a:gd name="connsiteY6" fmla="*/ 0 h 1299410"/>
              <a:gd name="connsiteX0" fmla="*/ 469780 w 469780"/>
              <a:gd name="connsiteY0" fmla="*/ 0 h 1299410"/>
              <a:gd name="connsiteX1" fmla="*/ 469780 w 469780"/>
              <a:gd name="connsiteY1" fmla="*/ 1299410 h 1299410"/>
              <a:gd name="connsiteX2" fmla="*/ 0 w 469780"/>
              <a:gd name="connsiteY2" fmla="*/ 1142963 h 1299410"/>
              <a:gd name="connsiteX3" fmla="*/ 0 w 469780"/>
              <a:gd name="connsiteY3" fmla="*/ 156447 h 1299410"/>
              <a:gd name="connsiteX4" fmla="*/ 469780 w 469780"/>
              <a:gd name="connsiteY4" fmla="*/ 156447 h 1299410"/>
              <a:gd name="connsiteX5" fmla="*/ 469780 w 469780"/>
              <a:gd name="connsiteY5" fmla="*/ 0 h 1299410"/>
              <a:gd name="connsiteX0" fmla="*/ 469780 w 469780"/>
              <a:gd name="connsiteY0" fmla="*/ 0 h 1299410"/>
              <a:gd name="connsiteX1" fmla="*/ 469780 w 469780"/>
              <a:gd name="connsiteY1" fmla="*/ 1299410 h 1299410"/>
              <a:gd name="connsiteX2" fmla="*/ 0 w 469780"/>
              <a:gd name="connsiteY2" fmla="*/ 1142963 h 1299410"/>
              <a:gd name="connsiteX3" fmla="*/ 0 w 469780"/>
              <a:gd name="connsiteY3" fmla="*/ 156447 h 1299410"/>
              <a:gd name="connsiteX4" fmla="*/ 469780 w 469780"/>
              <a:gd name="connsiteY4" fmla="*/ 0 h 12994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69780" h="1299410">
                <a:moveTo>
                  <a:pt x="469780" y="0"/>
                </a:moveTo>
                <a:lnTo>
                  <a:pt x="469780" y="1299410"/>
                </a:lnTo>
                <a:lnTo>
                  <a:pt x="0" y="1142963"/>
                </a:lnTo>
                <a:lnTo>
                  <a:pt x="0" y="156447"/>
                </a:lnTo>
                <a:lnTo>
                  <a:pt x="469780" y="0"/>
                </a:lnTo>
                <a:close/>
              </a:path>
            </a:pathLst>
          </a:custGeom>
          <a:solidFill>
            <a:schemeClr val="accent4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0A517B4E-E67F-10D0-ABB8-52CF8CF99F03}"/>
              </a:ext>
            </a:extLst>
          </p:cNvPr>
          <p:cNvSpPr/>
          <p:nvPr/>
        </p:nvSpPr>
        <p:spPr>
          <a:xfrm>
            <a:off x="6431279" y="1337273"/>
            <a:ext cx="2697001" cy="124097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9534B5F6-449B-C02A-C929-1C9379802214}"/>
              </a:ext>
            </a:extLst>
          </p:cNvPr>
          <p:cNvSpPr/>
          <p:nvPr/>
        </p:nvSpPr>
        <p:spPr>
          <a:xfrm>
            <a:off x="9719229" y="1140473"/>
            <a:ext cx="1634569" cy="163457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1" name="Group 20">
            <a:extLst>
              <a:ext uri="{FF2B5EF4-FFF2-40B4-BE49-F238E27FC236}">
                <a16:creationId xmlns:a16="http://schemas.microsoft.com/office/drawing/2014/main" id="{738457DC-6B9E-01C3-5301-E1A332C7E011}"/>
              </a:ext>
            </a:extLst>
          </p:cNvPr>
          <p:cNvGrpSpPr/>
          <p:nvPr/>
        </p:nvGrpSpPr>
        <p:grpSpPr>
          <a:xfrm>
            <a:off x="8739443" y="3076292"/>
            <a:ext cx="2531703" cy="1043931"/>
            <a:chOff x="8921977" y="1589836"/>
            <a:chExt cx="2926080" cy="1043931"/>
          </a:xfrm>
        </p:grpSpPr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2CEADBA3-E191-BBA9-13E8-19AEAC20E336}"/>
                </a:ext>
              </a:extLst>
            </p:cNvPr>
            <p:cNvSpPr txBox="1"/>
            <p:nvPr/>
          </p:nvSpPr>
          <p:spPr>
            <a:xfrm>
              <a:off x="8921977" y="1589836"/>
              <a:ext cx="2926080" cy="338554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16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78B39DF7-06E9-6573-7824-077A2AC97D06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70788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000" noProof="1">
                  <a:solidFill>
                    <a:schemeClr val="bg1"/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1BBA32E0-48B8-5C76-C890-DEFB91B858B7}"/>
              </a:ext>
            </a:extLst>
          </p:cNvPr>
          <p:cNvGrpSpPr/>
          <p:nvPr/>
        </p:nvGrpSpPr>
        <p:grpSpPr>
          <a:xfrm>
            <a:off x="6515100" y="4704924"/>
            <a:ext cx="2531703" cy="1043931"/>
            <a:chOff x="8921977" y="4196497"/>
            <a:chExt cx="2926080" cy="1043931"/>
          </a:xfrm>
        </p:grpSpPr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97D1AE75-0B45-3D43-898B-F07407EE3919}"/>
                </a:ext>
              </a:extLst>
            </p:cNvPr>
            <p:cNvSpPr txBox="1"/>
            <p:nvPr/>
          </p:nvSpPr>
          <p:spPr>
            <a:xfrm>
              <a:off x="8921977" y="4196497"/>
              <a:ext cx="2926080" cy="338554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1600" b="1" noProof="1"/>
                <a:t>Lorem Ipsum</a:t>
              </a: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2319CEE4-DFD2-73E5-42D8-A6E73AE6E327}"/>
                </a:ext>
              </a:extLst>
            </p:cNvPr>
            <p:cNvSpPr txBox="1"/>
            <p:nvPr/>
          </p:nvSpPr>
          <p:spPr>
            <a:xfrm>
              <a:off x="8921977" y="4532542"/>
              <a:ext cx="2926080" cy="70788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54E84BFA-1C76-5559-D5DC-BBC5B1816FC5}"/>
              </a:ext>
            </a:extLst>
          </p:cNvPr>
          <p:cNvGrpSpPr/>
          <p:nvPr/>
        </p:nvGrpSpPr>
        <p:grpSpPr>
          <a:xfrm>
            <a:off x="923883" y="3070355"/>
            <a:ext cx="2531703" cy="1043931"/>
            <a:chOff x="332936" y="2750877"/>
            <a:chExt cx="2926080" cy="1043931"/>
          </a:xfrm>
        </p:grpSpPr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8EE98533-13D8-D0B7-4F6F-B151E6C87C88}"/>
                </a:ext>
              </a:extLst>
            </p:cNvPr>
            <p:cNvSpPr txBox="1"/>
            <p:nvPr/>
          </p:nvSpPr>
          <p:spPr>
            <a:xfrm>
              <a:off x="332936" y="2750877"/>
              <a:ext cx="2926080" cy="338554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1600" b="1" noProof="1"/>
                <a:t>Lorem Ipsum</a:t>
              </a: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32423BF5-CC59-D685-34FC-D4279E5457E1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70788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67BEFA43-F69C-BDDB-37F9-DEB08D3DA980}"/>
              </a:ext>
            </a:extLst>
          </p:cNvPr>
          <p:cNvGrpSpPr/>
          <p:nvPr/>
        </p:nvGrpSpPr>
        <p:grpSpPr>
          <a:xfrm>
            <a:off x="3143329" y="4704931"/>
            <a:ext cx="2531703" cy="1043931"/>
            <a:chOff x="332936" y="4775449"/>
            <a:chExt cx="2926080" cy="1043931"/>
          </a:xfrm>
        </p:grpSpPr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1E3DD03D-3AD0-92F2-5786-6848CA6F4DA9}"/>
                </a:ext>
              </a:extLst>
            </p:cNvPr>
            <p:cNvSpPr txBox="1"/>
            <p:nvPr/>
          </p:nvSpPr>
          <p:spPr>
            <a:xfrm>
              <a:off x="332936" y="4775449"/>
              <a:ext cx="2926080" cy="338554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1600" b="1" noProof="1"/>
                <a:t>Lorem Ipsum</a:t>
              </a:r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5D89657D-B12C-1015-951E-E2E259475C7D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70788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3" name="Group 32">
            <a:extLst>
              <a:ext uri="{FF2B5EF4-FFF2-40B4-BE49-F238E27FC236}">
                <a16:creationId xmlns:a16="http://schemas.microsoft.com/office/drawing/2014/main" id="{9945B2B0-0189-D21E-6701-1CCDF4477AA6}"/>
              </a:ext>
            </a:extLst>
          </p:cNvPr>
          <p:cNvGrpSpPr/>
          <p:nvPr/>
        </p:nvGrpSpPr>
        <p:grpSpPr>
          <a:xfrm>
            <a:off x="6513927" y="1435792"/>
            <a:ext cx="2531703" cy="1043931"/>
            <a:chOff x="8921977" y="1589836"/>
            <a:chExt cx="2926080" cy="1043931"/>
          </a:xfrm>
        </p:grpSpPr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ACB4DBA8-D792-1C3D-63CE-C7A4A797D844}"/>
                </a:ext>
              </a:extLst>
            </p:cNvPr>
            <p:cNvSpPr txBox="1"/>
            <p:nvPr/>
          </p:nvSpPr>
          <p:spPr>
            <a:xfrm>
              <a:off x="8921977" y="1589836"/>
              <a:ext cx="2926080" cy="338554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1600" b="1" noProof="1"/>
                <a:t>Lorem Ipsum</a:t>
              </a: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89957835-6C79-EE8C-D86B-185C06C5B6E0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70788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6" name="Group 35">
            <a:extLst>
              <a:ext uri="{FF2B5EF4-FFF2-40B4-BE49-F238E27FC236}">
                <a16:creationId xmlns:a16="http://schemas.microsoft.com/office/drawing/2014/main" id="{8D441E69-C64C-9B14-D22F-751B8F889F82}"/>
              </a:ext>
            </a:extLst>
          </p:cNvPr>
          <p:cNvGrpSpPr/>
          <p:nvPr/>
        </p:nvGrpSpPr>
        <p:grpSpPr>
          <a:xfrm>
            <a:off x="3143329" y="1441557"/>
            <a:ext cx="2531703" cy="1043931"/>
            <a:chOff x="332936" y="2750877"/>
            <a:chExt cx="2926080" cy="1043931"/>
          </a:xfrm>
        </p:grpSpPr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7599EF4D-A604-D654-8519-1B52800A296F}"/>
                </a:ext>
              </a:extLst>
            </p:cNvPr>
            <p:cNvSpPr txBox="1"/>
            <p:nvPr/>
          </p:nvSpPr>
          <p:spPr>
            <a:xfrm>
              <a:off x="332936" y="2750877"/>
              <a:ext cx="2926080" cy="338554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16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A0FD07CC-7801-F41C-3F43-2181D1583022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70788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000" noProof="1">
                  <a:solidFill>
                    <a:schemeClr val="bg1"/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pic>
        <p:nvPicPr>
          <p:cNvPr id="40" name="Graphic 39" descr="Chat with solid fill">
            <a:extLst>
              <a:ext uri="{FF2B5EF4-FFF2-40B4-BE49-F238E27FC236}">
                <a16:creationId xmlns:a16="http://schemas.microsoft.com/office/drawing/2014/main" id="{E0C49B8C-834B-2F90-5808-D210819C824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791357" y="3135127"/>
            <a:ext cx="914400" cy="914400"/>
          </a:xfrm>
          <a:prstGeom prst="rect">
            <a:avLst/>
          </a:prstGeom>
        </p:spPr>
      </p:pic>
      <p:pic>
        <p:nvPicPr>
          <p:cNvPr id="42" name="Graphic 41" descr="Hero Male with solid fill">
            <a:extLst>
              <a:ext uri="{FF2B5EF4-FFF2-40B4-BE49-F238E27FC236}">
                <a16:creationId xmlns:a16="http://schemas.microsoft.com/office/drawing/2014/main" id="{A4604291-CBEB-B75E-C4E2-CADD778AB48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0079313" y="1500558"/>
            <a:ext cx="914400" cy="914400"/>
          </a:xfrm>
          <a:prstGeom prst="rect">
            <a:avLst/>
          </a:prstGeom>
        </p:spPr>
      </p:pic>
      <p:pic>
        <p:nvPicPr>
          <p:cNvPr id="44" name="Graphic 43" descr="Lights On with solid fill">
            <a:extLst>
              <a:ext uri="{FF2B5EF4-FFF2-40B4-BE49-F238E27FC236}">
                <a16:creationId xmlns:a16="http://schemas.microsoft.com/office/drawing/2014/main" id="{371C1047-40A7-EA95-B22A-B853A93C7D6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198284" y="1500558"/>
            <a:ext cx="914400" cy="914400"/>
          </a:xfrm>
          <a:prstGeom prst="rect">
            <a:avLst/>
          </a:prstGeom>
        </p:spPr>
      </p:pic>
      <p:pic>
        <p:nvPicPr>
          <p:cNvPr id="46" name="Graphic 45" descr="Mountains with solid fill">
            <a:extLst>
              <a:ext uri="{FF2B5EF4-FFF2-40B4-BE49-F238E27FC236}">
                <a16:creationId xmlns:a16="http://schemas.microsoft.com/office/drawing/2014/main" id="{E2B279A1-4FD6-F7D6-59B1-C6EAAC9474B8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4486229" y="3135128"/>
            <a:ext cx="914400" cy="914400"/>
          </a:xfrm>
          <a:prstGeom prst="rect">
            <a:avLst/>
          </a:prstGeom>
        </p:spPr>
      </p:pic>
      <p:pic>
        <p:nvPicPr>
          <p:cNvPr id="48" name="Graphic 47" descr="Puzzle with solid fill">
            <a:extLst>
              <a:ext uri="{FF2B5EF4-FFF2-40B4-BE49-F238E27FC236}">
                <a16:creationId xmlns:a16="http://schemas.microsoft.com/office/drawing/2014/main" id="{14308FDD-2CFA-8890-B9C3-47B30559A5F4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1198285" y="4769697"/>
            <a:ext cx="914400" cy="914400"/>
          </a:xfrm>
          <a:prstGeom prst="rect">
            <a:avLst/>
          </a:prstGeom>
        </p:spPr>
      </p:pic>
      <p:pic>
        <p:nvPicPr>
          <p:cNvPr id="50" name="Graphic 49" descr="Target with solid fill">
            <a:extLst>
              <a:ext uri="{FF2B5EF4-FFF2-40B4-BE49-F238E27FC236}">
                <a16:creationId xmlns:a16="http://schemas.microsoft.com/office/drawing/2014/main" id="{F04D7694-CF2E-B855-2DE1-CD21EC9DAF15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10079320" y="4769697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98686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Horizontal Cuboid Block List – Slide Template</a:t>
            </a:r>
          </a:p>
        </p:txBody>
      </p:sp>
      <p:sp>
        <p:nvSpPr>
          <p:cNvPr id="3" name="Freeform: Shape 2">
            <a:extLst>
              <a:ext uri="{FF2B5EF4-FFF2-40B4-BE49-F238E27FC236}">
                <a16:creationId xmlns:a16="http://schemas.microsoft.com/office/drawing/2014/main" id="{E38EFCD5-C421-2CB2-E2F3-CDF6623D7B0D}"/>
              </a:ext>
            </a:extLst>
          </p:cNvPr>
          <p:cNvSpPr/>
          <p:nvPr/>
        </p:nvSpPr>
        <p:spPr>
          <a:xfrm rot="10800000">
            <a:off x="2472770" y="1140473"/>
            <a:ext cx="590951" cy="1634570"/>
          </a:xfrm>
          <a:custGeom>
            <a:avLst/>
            <a:gdLst>
              <a:gd name="connsiteX0" fmla="*/ 469780 w 1769190"/>
              <a:gd name="connsiteY0" fmla="*/ 0 h 1299410"/>
              <a:gd name="connsiteX1" fmla="*/ 1769190 w 1769190"/>
              <a:gd name="connsiteY1" fmla="*/ 0 h 1299410"/>
              <a:gd name="connsiteX2" fmla="*/ 1769190 w 1769190"/>
              <a:gd name="connsiteY2" fmla="*/ 1299410 h 1299410"/>
              <a:gd name="connsiteX3" fmla="*/ 469780 w 1769190"/>
              <a:gd name="connsiteY3" fmla="*/ 1299410 h 1299410"/>
              <a:gd name="connsiteX4" fmla="*/ 469780 w 1769190"/>
              <a:gd name="connsiteY4" fmla="*/ 1142963 h 1299410"/>
              <a:gd name="connsiteX5" fmla="*/ 0 w 1769190"/>
              <a:gd name="connsiteY5" fmla="*/ 1142963 h 1299410"/>
              <a:gd name="connsiteX6" fmla="*/ 0 w 1769190"/>
              <a:gd name="connsiteY6" fmla="*/ 156447 h 1299410"/>
              <a:gd name="connsiteX7" fmla="*/ 469780 w 1769190"/>
              <a:gd name="connsiteY7" fmla="*/ 156447 h 1299410"/>
              <a:gd name="connsiteX0" fmla="*/ 469780 w 1769190"/>
              <a:gd name="connsiteY0" fmla="*/ 0 h 1299410"/>
              <a:gd name="connsiteX1" fmla="*/ 1769190 w 1769190"/>
              <a:gd name="connsiteY1" fmla="*/ 1299410 h 1299410"/>
              <a:gd name="connsiteX2" fmla="*/ 469780 w 1769190"/>
              <a:gd name="connsiteY2" fmla="*/ 1299410 h 1299410"/>
              <a:gd name="connsiteX3" fmla="*/ 469780 w 1769190"/>
              <a:gd name="connsiteY3" fmla="*/ 1142963 h 1299410"/>
              <a:gd name="connsiteX4" fmla="*/ 0 w 1769190"/>
              <a:gd name="connsiteY4" fmla="*/ 1142963 h 1299410"/>
              <a:gd name="connsiteX5" fmla="*/ 0 w 1769190"/>
              <a:gd name="connsiteY5" fmla="*/ 156447 h 1299410"/>
              <a:gd name="connsiteX6" fmla="*/ 469780 w 1769190"/>
              <a:gd name="connsiteY6" fmla="*/ 156447 h 1299410"/>
              <a:gd name="connsiteX7" fmla="*/ 469780 w 1769190"/>
              <a:gd name="connsiteY7" fmla="*/ 0 h 1299410"/>
              <a:gd name="connsiteX0" fmla="*/ 469780 w 469780"/>
              <a:gd name="connsiteY0" fmla="*/ 0 h 1299410"/>
              <a:gd name="connsiteX1" fmla="*/ 469780 w 469780"/>
              <a:gd name="connsiteY1" fmla="*/ 1299410 h 1299410"/>
              <a:gd name="connsiteX2" fmla="*/ 469780 w 469780"/>
              <a:gd name="connsiteY2" fmla="*/ 1142963 h 1299410"/>
              <a:gd name="connsiteX3" fmla="*/ 0 w 469780"/>
              <a:gd name="connsiteY3" fmla="*/ 1142963 h 1299410"/>
              <a:gd name="connsiteX4" fmla="*/ 0 w 469780"/>
              <a:gd name="connsiteY4" fmla="*/ 156447 h 1299410"/>
              <a:gd name="connsiteX5" fmla="*/ 469780 w 469780"/>
              <a:gd name="connsiteY5" fmla="*/ 156447 h 1299410"/>
              <a:gd name="connsiteX6" fmla="*/ 469780 w 469780"/>
              <a:gd name="connsiteY6" fmla="*/ 0 h 1299410"/>
              <a:gd name="connsiteX0" fmla="*/ 469780 w 469780"/>
              <a:gd name="connsiteY0" fmla="*/ 0 h 1299410"/>
              <a:gd name="connsiteX1" fmla="*/ 469780 w 469780"/>
              <a:gd name="connsiteY1" fmla="*/ 1299410 h 1299410"/>
              <a:gd name="connsiteX2" fmla="*/ 0 w 469780"/>
              <a:gd name="connsiteY2" fmla="*/ 1142963 h 1299410"/>
              <a:gd name="connsiteX3" fmla="*/ 0 w 469780"/>
              <a:gd name="connsiteY3" fmla="*/ 156447 h 1299410"/>
              <a:gd name="connsiteX4" fmla="*/ 469780 w 469780"/>
              <a:gd name="connsiteY4" fmla="*/ 156447 h 1299410"/>
              <a:gd name="connsiteX5" fmla="*/ 469780 w 469780"/>
              <a:gd name="connsiteY5" fmla="*/ 0 h 1299410"/>
              <a:gd name="connsiteX0" fmla="*/ 469780 w 469780"/>
              <a:gd name="connsiteY0" fmla="*/ 0 h 1299410"/>
              <a:gd name="connsiteX1" fmla="*/ 469780 w 469780"/>
              <a:gd name="connsiteY1" fmla="*/ 1299410 h 1299410"/>
              <a:gd name="connsiteX2" fmla="*/ 0 w 469780"/>
              <a:gd name="connsiteY2" fmla="*/ 1142963 h 1299410"/>
              <a:gd name="connsiteX3" fmla="*/ 0 w 469780"/>
              <a:gd name="connsiteY3" fmla="*/ 156447 h 1299410"/>
              <a:gd name="connsiteX4" fmla="*/ 469780 w 469780"/>
              <a:gd name="connsiteY4" fmla="*/ 0 h 12994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69780" h="1299410">
                <a:moveTo>
                  <a:pt x="469780" y="0"/>
                </a:moveTo>
                <a:lnTo>
                  <a:pt x="469780" y="1299410"/>
                </a:lnTo>
                <a:lnTo>
                  <a:pt x="0" y="1142963"/>
                </a:lnTo>
                <a:lnTo>
                  <a:pt x="0" y="156447"/>
                </a:lnTo>
                <a:lnTo>
                  <a:pt x="469780" y="0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9F429C97-E01A-B33A-916F-DE727CB1EEBC}"/>
              </a:ext>
            </a:extLst>
          </p:cNvPr>
          <p:cNvSpPr/>
          <p:nvPr/>
        </p:nvSpPr>
        <p:spPr>
          <a:xfrm rot="10800000">
            <a:off x="3063719" y="1337273"/>
            <a:ext cx="2697001" cy="124097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F0AE978-C088-3C3A-DEE8-0D21067260FB}"/>
              </a:ext>
            </a:extLst>
          </p:cNvPr>
          <p:cNvSpPr/>
          <p:nvPr/>
        </p:nvSpPr>
        <p:spPr>
          <a:xfrm rot="10800000">
            <a:off x="838200" y="1140473"/>
            <a:ext cx="1634570" cy="163457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Freeform: Shape 5">
            <a:extLst>
              <a:ext uri="{FF2B5EF4-FFF2-40B4-BE49-F238E27FC236}">
                <a16:creationId xmlns:a16="http://schemas.microsoft.com/office/drawing/2014/main" id="{BF53AB5A-EA6B-66F9-4678-E6437A5F29AE}"/>
              </a:ext>
            </a:extLst>
          </p:cNvPr>
          <p:cNvSpPr/>
          <p:nvPr/>
        </p:nvSpPr>
        <p:spPr>
          <a:xfrm>
            <a:off x="3535193" y="2775043"/>
            <a:ext cx="590951" cy="1634570"/>
          </a:xfrm>
          <a:custGeom>
            <a:avLst/>
            <a:gdLst>
              <a:gd name="connsiteX0" fmla="*/ 469780 w 1769190"/>
              <a:gd name="connsiteY0" fmla="*/ 0 h 1299410"/>
              <a:gd name="connsiteX1" fmla="*/ 1769190 w 1769190"/>
              <a:gd name="connsiteY1" fmla="*/ 0 h 1299410"/>
              <a:gd name="connsiteX2" fmla="*/ 1769190 w 1769190"/>
              <a:gd name="connsiteY2" fmla="*/ 1299410 h 1299410"/>
              <a:gd name="connsiteX3" fmla="*/ 469780 w 1769190"/>
              <a:gd name="connsiteY3" fmla="*/ 1299410 h 1299410"/>
              <a:gd name="connsiteX4" fmla="*/ 469780 w 1769190"/>
              <a:gd name="connsiteY4" fmla="*/ 1142963 h 1299410"/>
              <a:gd name="connsiteX5" fmla="*/ 0 w 1769190"/>
              <a:gd name="connsiteY5" fmla="*/ 1142963 h 1299410"/>
              <a:gd name="connsiteX6" fmla="*/ 0 w 1769190"/>
              <a:gd name="connsiteY6" fmla="*/ 156447 h 1299410"/>
              <a:gd name="connsiteX7" fmla="*/ 469780 w 1769190"/>
              <a:gd name="connsiteY7" fmla="*/ 156447 h 1299410"/>
              <a:gd name="connsiteX0" fmla="*/ 469780 w 1769190"/>
              <a:gd name="connsiteY0" fmla="*/ 0 h 1299410"/>
              <a:gd name="connsiteX1" fmla="*/ 1769190 w 1769190"/>
              <a:gd name="connsiteY1" fmla="*/ 1299410 h 1299410"/>
              <a:gd name="connsiteX2" fmla="*/ 469780 w 1769190"/>
              <a:gd name="connsiteY2" fmla="*/ 1299410 h 1299410"/>
              <a:gd name="connsiteX3" fmla="*/ 469780 w 1769190"/>
              <a:gd name="connsiteY3" fmla="*/ 1142963 h 1299410"/>
              <a:gd name="connsiteX4" fmla="*/ 0 w 1769190"/>
              <a:gd name="connsiteY4" fmla="*/ 1142963 h 1299410"/>
              <a:gd name="connsiteX5" fmla="*/ 0 w 1769190"/>
              <a:gd name="connsiteY5" fmla="*/ 156447 h 1299410"/>
              <a:gd name="connsiteX6" fmla="*/ 469780 w 1769190"/>
              <a:gd name="connsiteY6" fmla="*/ 156447 h 1299410"/>
              <a:gd name="connsiteX7" fmla="*/ 469780 w 1769190"/>
              <a:gd name="connsiteY7" fmla="*/ 0 h 1299410"/>
              <a:gd name="connsiteX0" fmla="*/ 469780 w 469780"/>
              <a:gd name="connsiteY0" fmla="*/ 0 h 1299410"/>
              <a:gd name="connsiteX1" fmla="*/ 469780 w 469780"/>
              <a:gd name="connsiteY1" fmla="*/ 1299410 h 1299410"/>
              <a:gd name="connsiteX2" fmla="*/ 469780 w 469780"/>
              <a:gd name="connsiteY2" fmla="*/ 1142963 h 1299410"/>
              <a:gd name="connsiteX3" fmla="*/ 0 w 469780"/>
              <a:gd name="connsiteY3" fmla="*/ 1142963 h 1299410"/>
              <a:gd name="connsiteX4" fmla="*/ 0 w 469780"/>
              <a:gd name="connsiteY4" fmla="*/ 156447 h 1299410"/>
              <a:gd name="connsiteX5" fmla="*/ 469780 w 469780"/>
              <a:gd name="connsiteY5" fmla="*/ 156447 h 1299410"/>
              <a:gd name="connsiteX6" fmla="*/ 469780 w 469780"/>
              <a:gd name="connsiteY6" fmla="*/ 0 h 1299410"/>
              <a:gd name="connsiteX0" fmla="*/ 469780 w 469780"/>
              <a:gd name="connsiteY0" fmla="*/ 0 h 1299410"/>
              <a:gd name="connsiteX1" fmla="*/ 469780 w 469780"/>
              <a:gd name="connsiteY1" fmla="*/ 1299410 h 1299410"/>
              <a:gd name="connsiteX2" fmla="*/ 0 w 469780"/>
              <a:gd name="connsiteY2" fmla="*/ 1142963 h 1299410"/>
              <a:gd name="connsiteX3" fmla="*/ 0 w 469780"/>
              <a:gd name="connsiteY3" fmla="*/ 156447 h 1299410"/>
              <a:gd name="connsiteX4" fmla="*/ 469780 w 469780"/>
              <a:gd name="connsiteY4" fmla="*/ 156447 h 1299410"/>
              <a:gd name="connsiteX5" fmla="*/ 469780 w 469780"/>
              <a:gd name="connsiteY5" fmla="*/ 0 h 1299410"/>
              <a:gd name="connsiteX0" fmla="*/ 469780 w 469780"/>
              <a:gd name="connsiteY0" fmla="*/ 0 h 1299410"/>
              <a:gd name="connsiteX1" fmla="*/ 469780 w 469780"/>
              <a:gd name="connsiteY1" fmla="*/ 1299410 h 1299410"/>
              <a:gd name="connsiteX2" fmla="*/ 0 w 469780"/>
              <a:gd name="connsiteY2" fmla="*/ 1142963 h 1299410"/>
              <a:gd name="connsiteX3" fmla="*/ 0 w 469780"/>
              <a:gd name="connsiteY3" fmla="*/ 156447 h 1299410"/>
              <a:gd name="connsiteX4" fmla="*/ 469780 w 469780"/>
              <a:gd name="connsiteY4" fmla="*/ 0 h 12994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69780" h="1299410">
                <a:moveTo>
                  <a:pt x="469780" y="0"/>
                </a:moveTo>
                <a:lnTo>
                  <a:pt x="469780" y="1299410"/>
                </a:lnTo>
                <a:lnTo>
                  <a:pt x="0" y="1142963"/>
                </a:lnTo>
                <a:lnTo>
                  <a:pt x="0" y="156447"/>
                </a:lnTo>
                <a:lnTo>
                  <a:pt x="469780" y="0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58897CA-6143-4554-CDC0-97D20241F29B}"/>
              </a:ext>
            </a:extLst>
          </p:cNvPr>
          <p:cNvSpPr/>
          <p:nvPr/>
        </p:nvSpPr>
        <p:spPr>
          <a:xfrm>
            <a:off x="838192" y="2971843"/>
            <a:ext cx="2697001" cy="124097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822FC9B5-6C84-4B7A-2644-708A45461377}"/>
              </a:ext>
            </a:extLst>
          </p:cNvPr>
          <p:cNvSpPr/>
          <p:nvPr/>
        </p:nvSpPr>
        <p:spPr>
          <a:xfrm>
            <a:off x="4126144" y="2775043"/>
            <a:ext cx="1634570" cy="163457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431F8F79-B7B6-8640-E8D5-EA7F7D921C66}"/>
              </a:ext>
            </a:extLst>
          </p:cNvPr>
          <p:cNvSpPr/>
          <p:nvPr/>
        </p:nvSpPr>
        <p:spPr>
          <a:xfrm rot="10800000">
            <a:off x="2472770" y="4409612"/>
            <a:ext cx="590951" cy="1634570"/>
          </a:xfrm>
          <a:custGeom>
            <a:avLst/>
            <a:gdLst>
              <a:gd name="connsiteX0" fmla="*/ 469780 w 1769190"/>
              <a:gd name="connsiteY0" fmla="*/ 0 h 1299410"/>
              <a:gd name="connsiteX1" fmla="*/ 1769190 w 1769190"/>
              <a:gd name="connsiteY1" fmla="*/ 0 h 1299410"/>
              <a:gd name="connsiteX2" fmla="*/ 1769190 w 1769190"/>
              <a:gd name="connsiteY2" fmla="*/ 1299410 h 1299410"/>
              <a:gd name="connsiteX3" fmla="*/ 469780 w 1769190"/>
              <a:gd name="connsiteY3" fmla="*/ 1299410 h 1299410"/>
              <a:gd name="connsiteX4" fmla="*/ 469780 w 1769190"/>
              <a:gd name="connsiteY4" fmla="*/ 1142963 h 1299410"/>
              <a:gd name="connsiteX5" fmla="*/ 0 w 1769190"/>
              <a:gd name="connsiteY5" fmla="*/ 1142963 h 1299410"/>
              <a:gd name="connsiteX6" fmla="*/ 0 w 1769190"/>
              <a:gd name="connsiteY6" fmla="*/ 156447 h 1299410"/>
              <a:gd name="connsiteX7" fmla="*/ 469780 w 1769190"/>
              <a:gd name="connsiteY7" fmla="*/ 156447 h 1299410"/>
              <a:gd name="connsiteX0" fmla="*/ 469780 w 1769190"/>
              <a:gd name="connsiteY0" fmla="*/ 0 h 1299410"/>
              <a:gd name="connsiteX1" fmla="*/ 1769190 w 1769190"/>
              <a:gd name="connsiteY1" fmla="*/ 1299410 h 1299410"/>
              <a:gd name="connsiteX2" fmla="*/ 469780 w 1769190"/>
              <a:gd name="connsiteY2" fmla="*/ 1299410 h 1299410"/>
              <a:gd name="connsiteX3" fmla="*/ 469780 w 1769190"/>
              <a:gd name="connsiteY3" fmla="*/ 1142963 h 1299410"/>
              <a:gd name="connsiteX4" fmla="*/ 0 w 1769190"/>
              <a:gd name="connsiteY4" fmla="*/ 1142963 h 1299410"/>
              <a:gd name="connsiteX5" fmla="*/ 0 w 1769190"/>
              <a:gd name="connsiteY5" fmla="*/ 156447 h 1299410"/>
              <a:gd name="connsiteX6" fmla="*/ 469780 w 1769190"/>
              <a:gd name="connsiteY6" fmla="*/ 156447 h 1299410"/>
              <a:gd name="connsiteX7" fmla="*/ 469780 w 1769190"/>
              <a:gd name="connsiteY7" fmla="*/ 0 h 1299410"/>
              <a:gd name="connsiteX0" fmla="*/ 469780 w 469780"/>
              <a:gd name="connsiteY0" fmla="*/ 0 h 1299410"/>
              <a:gd name="connsiteX1" fmla="*/ 469780 w 469780"/>
              <a:gd name="connsiteY1" fmla="*/ 1299410 h 1299410"/>
              <a:gd name="connsiteX2" fmla="*/ 469780 w 469780"/>
              <a:gd name="connsiteY2" fmla="*/ 1142963 h 1299410"/>
              <a:gd name="connsiteX3" fmla="*/ 0 w 469780"/>
              <a:gd name="connsiteY3" fmla="*/ 1142963 h 1299410"/>
              <a:gd name="connsiteX4" fmla="*/ 0 w 469780"/>
              <a:gd name="connsiteY4" fmla="*/ 156447 h 1299410"/>
              <a:gd name="connsiteX5" fmla="*/ 469780 w 469780"/>
              <a:gd name="connsiteY5" fmla="*/ 156447 h 1299410"/>
              <a:gd name="connsiteX6" fmla="*/ 469780 w 469780"/>
              <a:gd name="connsiteY6" fmla="*/ 0 h 1299410"/>
              <a:gd name="connsiteX0" fmla="*/ 469780 w 469780"/>
              <a:gd name="connsiteY0" fmla="*/ 0 h 1299410"/>
              <a:gd name="connsiteX1" fmla="*/ 469780 w 469780"/>
              <a:gd name="connsiteY1" fmla="*/ 1299410 h 1299410"/>
              <a:gd name="connsiteX2" fmla="*/ 0 w 469780"/>
              <a:gd name="connsiteY2" fmla="*/ 1142963 h 1299410"/>
              <a:gd name="connsiteX3" fmla="*/ 0 w 469780"/>
              <a:gd name="connsiteY3" fmla="*/ 156447 h 1299410"/>
              <a:gd name="connsiteX4" fmla="*/ 469780 w 469780"/>
              <a:gd name="connsiteY4" fmla="*/ 156447 h 1299410"/>
              <a:gd name="connsiteX5" fmla="*/ 469780 w 469780"/>
              <a:gd name="connsiteY5" fmla="*/ 0 h 1299410"/>
              <a:gd name="connsiteX0" fmla="*/ 469780 w 469780"/>
              <a:gd name="connsiteY0" fmla="*/ 0 h 1299410"/>
              <a:gd name="connsiteX1" fmla="*/ 469780 w 469780"/>
              <a:gd name="connsiteY1" fmla="*/ 1299410 h 1299410"/>
              <a:gd name="connsiteX2" fmla="*/ 0 w 469780"/>
              <a:gd name="connsiteY2" fmla="*/ 1142963 h 1299410"/>
              <a:gd name="connsiteX3" fmla="*/ 0 w 469780"/>
              <a:gd name="connsiteY3" fmla="*/ 156447 h 1299410"/>
              <a:gd name="connsiteX4" fmla="*/ 469780 w 469780"/>
              <a:gd name="connsiteY4" fmla="*/ 0 h 12994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69780" h="1299410">
                <a:moveTo>
                  <a:pt x="469780" y="0"/>
                </a:moveTo>
                <a:lnTo>
                  <a:pt x="469780" y="1299410"/>
                </a:lnTo>
                <a:lnTo>
                  <a:pt x="0" y="1142963"/>
                </a:lnTo>
                <a:lnTo>
                  <a:pt x="0" y="156447"/>
                </a:lnTo>
                <a:lnTo>
                  <a:pt x="469780" y="0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61C4989-581B-971B-17E9-85936ED2B6B8}"/>
              </a:ext>
            </a:extLst>
          </p:cNvPr>
          <p:cNvSpPr/>
          <p:nvPr/>
        </p:nvSpPr>
        <p:spPr>
          <a:xfrm rot="10800000">
            <a:off x="3063719" y="4606412"/>
            <a:ext cx="2697000" cy="124097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E215BFF0-4102-10CA-F0CC-E62A90F979EF}"/>
              </a:ext>
            </a:extLst>
          </p:cNvPr>
          <p:cNvSpPr/>
          <p:nvPr/>
        </p:nvSpPr>
        <p:spPr>
          <a:xfrm rot="10800000">
            <a:off x="838200" y="4409612"/>
            <a:ext cx="1634570" cy="163457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BD48DA18-1CF6-E640-FEC9-4040720A1005}"/>
              </a:ext>
            </a:extLst>
          </p:cNvPr>
          <p:cNvSpPr/>
          <p:nvPr/>
        </p:nvSpPr>
        <p:spPr>
          <a:xfrm>
            <a:off x="9128281" y="4409612"/>
            <a:ext cx="590952" cy="1634570"/>
          </a:xfrm>
          <a:custGeom>
            <a:avLst/>
            <a:gdLst>
              <a:gd name="connsiteX0" fmla="*/ 469780 w 1769190"/>
              <a:gd name="connsiteY0" fmla="*/ 0 h 1299410"/>
              <a:gd name="connsiteX1" fmla="*/ 1769190 w 1769190"/>
              <a:gd name="connsiteY1" fmla="*/ 0 h 1299410"/>
              <a:gd name="connsiteX2" fmla="*/ 1769190 w 1769190"/>
              <a:gd name="connsiteY2" fmla="*/ 1299410 h 1299410"/>
              <a:gd name="connsiteX3" fmla="*/ 469780 w 1769190"/>
              <a:gd name="connsiteY3" fmla="*/ 1299410 h 1299410"/>
              <a:gd name="connsiteX4" fmla="*/ 469780 w 1769190"/>
              <a:gd name="connsiteY4" fmla="*/ 1142963 h 1299410"/>
              <a:gd name="connsiteX5" fmla="*/ 0 w 1769190"/>
              <a:gd name="connsiteY5" fmla="*/ 1142963 h 1299410"/>
              <a:gd name="connsiteX6" fmla="*/ 0 w 1769190"/>
              <a:gd name="connsiteY6" fmla="*/ 156447 h 1299410"/>
              <a:gd name="connsiteX7" fmla="*/ 469780 w 1769190"/>
              <a:gd name="connsiteY7" fmla="*/ 156447 h 1299410"/>
              <a:gd name="connsiteX0" fmla="*/ 469780 w 1769190"/>
              <a:gd name="connsiteY0" fmla="*/ 0 h 1299410"/>
              <a:gd name="connsiteX1" fmla="*/ 1769190 w 1769190"/>
              <a:gd name="connsiteY1" fmla="*/ 1299410 h 1299410"/>
              <a:gd name="connsiteX2" fmla="*/ 469780 w 1769190"/>
              <a:gd name="connsiteY2" fmla="*/ 1299410 h 1299410"/>
              <a:gd name="connsiteX3" fmla="*/ 469780 w 1769190"/>
              <a:gd name="connsiteY3" fmla="*/ 1142963 h 1299410"/>
              <a:gd name="connsiteX4" fmla="*/ 0 w 1769190"/>
              <a:gd name="connsiteY4" fmla="*/ 1142963 h 1299410"/>
              <a:gd name="connsiteX5" fmla="*/ 0 w 1769190"/>
              <a:gd name="connsiteY5" fmla="*/ 156447 h 1299410"/>
              <a:gd name="connsiteX6" fmla="*/ 469780 w 1769190"/>
              <a:gd name="connsiteY6" fmla="*/ 156447 h 1299410"/>
              <a:gd name="connsiteX7" fmla="*/ 469780 w 1769190"/>
              <a:gd name="connsiteY7" fmla="*/ 0 h 1299410"/>
              <a:gd name="connsiteX0" fmla="*/ 469780 w 469780"/>
              <a:gd name="connsiteY0" fmla="*/ 0 h 1299410"/>
              <a:gd name="connsiteX1" fmla="*/ 469780 w 469780"/>
              <a:gd name="connsiteY1" fmla="*/ 1299410 h 1299410"/>
              <a:gd name="connsiteX2" fmla="*/ 469780 w 469780"/>
              <a:gd name="connsiteY2" fmla="*/ 1142963 h 1299410"/>
              <a:gd name="connsiteX3" fmla="*/ 0 w 469780"/>
              <a:gd name="connsiteY3" fmla="*/ 1142963 h 1299410"/>
              <a:gd name="connsiteX4" fmla="*/ 0 w 469780"/>
              <a:gd name="connsiteY4" fmla="*/ 156447 h 1299410"/>
              <a:gd name="connsiteX5" fmla="*/ 469780 w 469780"/>
              <a:gd name="connsiteY5" fmla="*/ 156447 h 1299410"/>
              <a:gd name="connsiteX6" fmla="*/ 469780 w 469780"/>
              <a:gd name="connsiteY6" fmla="*/ 0 h 1299410"/>
              <a:gd name="connsiteX0" fmla="*/ 469780 w 469780"/>
              <a:gd name="connsiteY0" fmla="*/ 0 h 1299410"/>
              <a:gd name="connsiteX1" fmla="*/ 469780 w 469780"/>
              <a:gd name="connsiteY1" fmla="*/ 1299410 h 1299410"/>
              <a:gd name="connsiteX2" fmla="*/ 0 w 469780"/>
              <a:gd name="connsiteY2" fmla="*/ 1142963 h 1299410"/>
              <a:gd name="connsiteX3" fmla="*/ 0 w 469780"/>
              <a:gd name="connsiteY3" fmla="*/ 156447 h 1299410"/>
              <a:gd name="connsiteX4" fmla="*/ 469780 w 469780"/>
              <a:gd name="connsiteY4" fmla="*/ 156447 h 1299410"/>
              <a:gd name="connsiteX5" fmla="*/ 469780 w 469780"/>
              <a:gd name="connsiteY5" fmla="*/ 0 h 1299410"/>
              <a:gd name="connsiteX0" fmla="*/ 469780 w 469780"/>
              <a:gd name="connsiteY0" fmla="*/ 0 h 1299410"/>
              <a:gd name="connsiteX1" fmla="*/ 469780 w 469780"/>
              <a:gd name="connsiteY1" fmla="*/ 1299410 h 1299410"/>
              <a:gd name="connsiteX2" fmla="*/ 0 w 469780"/>
              <a:gd name="connsiteY2" fmla="*/ 1142963 h 1299410"/>
              <a:gd name="connsiteX3" fmla="*/ 0 w 469780"/>
              <a:gd name="connsiteY3" fmla="*/ 156447 h 1299410"/>
              <a:gd name="connsiteX4" fmla="*/ 469780 w 469780"/>
              <a:gd name="connsiteY4" fmla="*/ 0 h 12994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69780" h="1299410">
                <a:moveTo>
                  <a:pt x="469780" y="0"/>
                </a:moveTo>
                <a:lnTo>
                  <a:pt x="469780" y="1299410"/>
                </a:lnTo>
                <a:lnTo>
                  <a:pt x="0" y="1142963"/>
                </a:lnTo>
                <a:lnTo>
                  <a:pt x="0" y="156447"/>
                </a:lnTo>
                <a:lnTo>
                  <a:pt x="469780" y="0"/>
                </a:lnTo>
                <a:close/>
              </a:path>
            </a:pathLst>
          </a:cu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4FD8C813-0019-369C-21E3-A9F7E7F82852}"/>
              </a:ext>
            </a:extLst>
          </p:cNvPr>
          <p:cNvSpPr/>
          <p:nvPr/>
        </p:nvSpPr>
        <p:spPr>
          <a:xfrm>
            <a:off x="6431280" y="4606412"/>
            <a:ext cx="2697002" cy="124097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0EB3EE30-9369-A5A9-3CDB-949BA10C8FE9}"/>
              </a:ext>
            </a:extLst>
          </p:cNvPr>
          <p:cNvSpPr/>
          <p:nvPr/>
        </p:nvSpPr>
        <p:spPr>
          <a:xfrm>
            <a:off x="9719235" y="4409612"/>
            <a:ext cx="1634570" cy="163457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BA7F192E-FFCB-61B8-13D2-6112183CE60A}"/>
              </a:ext>
            </a:extLst>
          </p:cNvPr>
          <p:cNvSpPr/>
          <p:nvPr/>
        </p:nvSpPr>
        <p:spPr>
          <a:xfrm rot="10800000">
            <a:off x="8065843" y="2775042"/>
            <a:ext cx="590951" cy="1634570"/>
          </a:xfrm>
          <a:custGeom>
            <a:avLst/>
            <a:gdLst>
              <a:gd name="connsiteX0" fmla="*/ 469780 w 1769190"/>
              <a:gd name="connsiteY0" fmla="*/ 0 h 1299410"/>
              <a:gd name="connsiteX1" fmla="*/ 1769190 w 1769190"/>
              <a:gd name="connsiteY1" fmla="*/ 0 h 1299410"/>
              <a:gd name="connsiteX2" fmla="*/ 1769190 w 1769190"/>
              <a:gd name="connsiteY2" fmla="*/ 1299410 h 1299410"/>
              <a:gd name="connsiteX3" fmla="*/ 469780 w 1769190"/>
              <a:gd name="connsiteY3" fmla="*/ 1299410 h 1299410"/>
              <a:gd name="connsiteX4" fmla="*/ 469780 w 1769190"/>
              <a:gd name="connsiteY4" fmla="*/ 1142963 h 1299410"/>
              <a:gd name="connsiteX5" fmla="*/ 0 w 1769190"/>
              <a:gd name="connsiteY5" fmla="*/ 1142963 h 1299410"/>
              <a:gd name="connsiteX6" fmla="*/ 0 w 1769190"/>
              <a:gd name="connsiteY6" fmla="*/ 156447 h 1299410"/>
              <a:gd name="connsiteX7" fmla="*/ 469780 w 1769190"/>
              <a:gd name="connsiteY7" fmla="*/ 156447 h 1299410"/>
              <a:gd name="connsiteX0" fmla="*/ 469780 w 1769190"/>
              <a:gd name="connsiteY0" fmla="*/ 0 h 1299410"/>
              <a:gd name="connsiteX1" fmla="*/ 1769190 w 1769190"/>
              <a:gd name="connsiteY1" fmla="*/ 1299410 h 1299410"/>
              <a:gd name="connsiteX2" fmla="*/ 469780 w 1769190"/>
              <a:gd name="connsiteY2" fmla="*/ 1299410 h 1299410"/>
              <a:gd name="connsiteX3" fmla="*/ 469780 w 1769190"/>
              <a:gd name="connsiteY3" fmla="*/ 1142963 h 1299410"/>
              <a:gd name="connsiteX4" fmla="*/ 0 w 1769190"/>
              <a:gd name="connsiteY4" fmla="*/ 1142963 h 1299410"/>
              <a:gd name="connsiteX5" fmla="*/ 0 w 1769190"/>
              <a:gd name="connsiteY5" fmla="*/ 156447 h 1299410"/>
              <a:gd name="connsiteX6" fmla="*/ 469780 w 1769190"/>
              <a:gd name="connsiteY6" fmla="*/ 156447 h 1299410"/>
              <a:gd name="connsiteX7" fmla="*/ 469780 w 1769190"/>
              <a:gd name="connsiteY7" fmla="*/ 0 h 1299410"/>
              <a:gd name="connsiteX0" fmla="*/ 469780 w 469780"/>
              <a:gd name="connsiteY0" fmla="*/ 0 h 1299410"/>
              <a:gd name="connsiteX1" fmla="*/ 469780 w 469780"/>
              <a:gd name="connsiteY1" fmla="*/ 1299410 h 1299410"/>
              <a:gd name="connsiteX2" fmla="*/ 469780 w 469780"/>
              <a:gd name="connsiteY2" fmla="*/ 1142963 h 1299410"/>
              <a:gd name="connsiteX3" fmla="*/ 0 w 469780"/>
              <a:gd name="connsiteY3" fmla="*/ 1142963 h 1299410"/>
              <a:gd name="connsiteX4" fmla="*/ 0 w 469780"/>
              <a:gd name="connsiteY4" fmla="*/ 156447 h 1299410"/>
              <a:gd name="connsiteX5" fmla="*/ 469780 w 469780"/>
              <a:gd name="connsiteY5" fmla="*/ 156447 h 1299410"/>
              <a:gd name="connsiteX6" fmla="*/ 469780 w 469780"/>
              <a:gd name="connsiteY6" fmla="*/ 0 h 1299410"/>
              <a:gd name="connsiteX0" fmla="*/ 469780 w 469780"/>
              <a:gd name="connsiteY0" fmla="*/ 0 h 1299410"/>
              <a:gd name="connsiteX1" fmla="*/ 469780 w 469780"/>
              <a:gd name="connsiteY1" fmla="*/ 1299410 h 1299410"/>
              <a:gd name="connsiteX2" fmla="*/ 0 w 469780"/>
              <a:gd name="connsiteY2" fmla="*/ 1142963 h 1299410"/>
              <a:gd name="connsiteX3" fmla="*/ 0 w 469780"/>
              <a:gd name="connsiteY3" fmla="*/ 156447 h 1299410"/>
              <a:gd name="connsiteX4" fmla="*/ 469780 w 469780"/>
              <a:gd name="connsiteY4" fmla="*/ 156447 h 1299410"/>
              <a:gd name="connsiteX5" fmla="*/ 469780 w 469780"/>
              <a:gd name="connsiteY5" fmla="*/ 0 h 1299410"/>
              <a:gd name="connsiteX0" fmla="*/ 469780 w 469780"/>
              <a:gd name="connsiteY0" fmla="*/ 0 h 1299410"/>
              <a:gd name="connsiteX1" fmla="*/ 469780 w 469780"/>
              <a:gd name="connsiteY1" fmla="*/ 1299410 h 1299410"/>
              <a:gd name="connsiteX2" fmla="*/ 0 w 469780"/>
              <a:gd name="connsiteY2" fmla="*/ 1142963 h 1299410"/>
              <a:gd name="connsiteX3" fmla="*/ 0 w 469780"/>
              <a:gd name="connsiteY3" fmla="*/ 156447 h 1299410"/>
              <a:gd name="connsiteX4" fmla="*/ 469780 w 469780"/>
              <a:gd name="connsiteY4" fmla="*/ 0 h 12994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69780" h="1299410">
                <a:moveTo>
                  <a:pt x="469780" y="0"/>
                </a:moveTo>
                <a:lnTo>
                  <a:pt x="469780" y="1299410"/>
                </a:lnTo>
                <a:lnTo>
                  <a:pt x="0" y="1142963"/>
                </a:lnTo>
                <a:lnTo>
                  <a:pt x="0" y="156447"/>
                </a:lnTo>
                <a:lnTo>
                  <a:pt x="469780" y="0"/>
                </a:lnTo>
                <a:close/>
              </a:path>
            </a:pathLst>
          </a:cu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1C261031-6366-4DF4-95CC-8A2B35DE17F0}"/>
              </a:ext>
            </a:extLst>
          </p:cNvPr>
          <p:cNvSpPr/>
          <p:nvPr/>
        </p:nvSpPr>
        <p:spPr>
          <a:xfrm rot="10800000">
            <a:off x="8656794" y="2971842"/>
            <a:ext cx="2697002" cy="124097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0A7A9E0B-2435-0686-6F3C-6045D6B8DBB8}"/>
              </a:ext>
            </a:extLst>
          </p:cNvPr>
          <p:cNvSpPr/>
          <p:nvPr/>
        </p:nvSpPr>
        <p:spPr>
          <a:xfrm rot="10800000">
            <a:off x="6431273" y="2775042"/>
            <a:ext cx="1634570" cy="163457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BD25DFD6-8614-79A0-180F-8AE8762AF9BA}"/>
              </a:ext>
            </a:extLst>
          </p:cNvPr>
          <p:cNvSpPr/>
          <p:nvPr/>
        </p:nvSpPr>
        <p:spPr>
          <a:xfrm>
            <a:off x="9128278" y="1140473"/>
            <a:ext cx="590951" cy="1634570"/>
          </a:xfrm>
          <a:custGeom>
            <a:avLst/>
            <a:gdLst>
              <a:gd name="connsiteX0" fmla="*/ 469780 w 1769190"/>
              <a:gd name="connsiteY0" fmla="*/ 0 h 1299410"/>
              <a:gd name="connsiteX1" fmla="*/ 1769190 w 1769190"/>
              <a:gd name="connsiteY1" fmla="*/ 0 h 1299410"/>
              <a:gd name="connsiteX2" fmla="*/ 1769190 w 1769190"/>
              <a:gd name="connsiteY2" fmla="*/ 1299410 h 1299410"/>
              <a:gd name="connsiteX3" fmla="*/ 469780 w 1769190"/>
              <a:gd name="connsiteY3" fmla="*/ 1299410 h 1299410"/>
              <a:gd name="connsiteX4" fmla="*/ 469780 w 1769190"/>
              <a:gd name="connsiteY4" fmla="*/ 1142963 h 1299410"/>
              <a:gd name="connsiteX5" fmla="*/ 0 w 1769190"/>
              <a:gd name="connsiteY5" fmla="*/ 1142963 h 1299410"/>
              <a:gd name="connsiteX6" fmla="*/ 0 w 1769190"/>
              <a:gd name="connsiteY6" fmla="*/ 156447 h 1299410"/>
              <a:gd name="connsiteX7" fmla="*/ 469780 w 1769190"/>
              <a:gd name="connsiteY7" fmla="*/ 156447 h 1299410"/>
              <a:gd name="connsiteX0" fmla="*/ 469780 w 1769190"/>
              <a:gd name="connsiteY0" fmla="*/ 0 h 1299410"/>
              <a:gd name="connsiteX1" fmla="*/ 1769190 w 1769190"/>
              <a:gd name="connsiteY1" fmla="*/ 1299410 h 1299410"/>
              <a:gd name="connsiteX2" fmla="*/ 469780 w 1769190"/>
              <a:gd name="connsiteY2" fmla="*/ 1299410 h 1299410"/>
              <a:gd name="connsiteX3" fmla="*/ 469780 w 1769190"/>
              <a:gd name="connsiteY3" fmla="*/ 1142963 h 1299410"/>
              <a:gd name="connsiteX4" fmla="*/ 0 w 1769190"/>
              <a:gd name="connsiteY4" fmla="*/ 1142963 h 1299410"/>
              <a:gd name="connsiteX5" fmla="*/ 0 w 1769190"/>
              <a:gd name="connsiteY5" fmla="*/ 156447 h 1299410"/>
              <a:gd name="connsiteX6" fmla="*/ 469780 w 1769190"/>
              <a:gd name="connsiteY6" fmla="*/ 156447 h 1299410"/>
              <a:gd name="connsiteX7" fmla="*/ 469780 w 1769190"/>
              <a:gd name="connsiteY7" fmla="*/ 0 h 1299410"/>
              <a:gd name="connsiteX0" fmla="*/ 469780 w 469780"/>
              <a:gd name="connsiteY0" fmla="*/ 0 h 1299410"/>
              <a:gd name="connsiteX1" fmla="*/ 469780 w 469780"/>
              <a:gd name="connsiteY1" fmla="*/ 1299410 h 1299410"/>
              <a:gd name="connsiteX2" fmla="*/ 469780 w 469780"/>
              <a:gd name="connsiteY2" fmla="*/ 1142963 h 1299410"/>
              <a:gd name="connsiteX3" fmla="*/ 0 w 469780"/>
              <a:gd name="connsiteY3" fmla="*/ 1142963 h 1299410"/>
              <a:gd name="connsiteX4" fmla="*/ 0 w 469780"/>
              <a:gd name="connsiteY4" fmla="*/ 156447 h 1299410"/>
              <a:gd name="connsiteX5" fmla="*/ 469780 w 469780"/>
              <a:gd name="connsiteY5" fmla="*/ 156447 h 1299410"/>
              <a:gd name="connsiteX6" fmla="*/ 469780 w 469780"/>
              <a:gd name="connsiteY6" fmla="*/ 0 h 1299410"/>
              <a:gd name="connsiteX0" fmla="*/ 469780 w 469780"/>
              <a:gd name="connsiteY0" fmla="*/ 0 h 1299410"/>
              <a:gd name="connsiteX1" fmla="*/ 469780 w 469780"/>
              <a:gd name="connsiteY1" fmla="*/ 1299410 h 1299410"/>
              <a:gd name="connsiteX2" fmla="*/ 0 w 469780"/>
              <a:gd name="connsiteY2" fmla="*/ 1142963 h 1299410"/>
              <a:gd name="connsiteX3" fmla="*/ 0 w 469780"/>
              <a:gd name="connsiteY3" fmla="*/ 156447 h 1299410"/>
              <a:gd name="connsiteX4" fmla="*/ 469780 w 469780"/>
              <a:gd name="connsiteY4" fmla="*/ 156447 h 1299410"/>
              <a:gd name="connsiteX5" fmla="*/ 469780 w 469780"/>
              <a:gd name="connsiteY5" fmla="*/ 0 h 1299410"/>
              <a:gd name="connsiteX0" fmla="*/ 469780 w 469780"/>
              <a:gd name="connsiteY0" fmla="*/ 0 h 1299410"/>
              <a:gd name="connsiteX1" fmla="*/ 469780 w 469780"/>
              <a:gd name="connsiteY1" fmla="*/ 1299410 h 1299410"/>
              <a:gd name="connsiteX2" fmla="*/ 0 w 469780"/>
              <a:gd name="connsiteY2" fmla="*/ 1142963 h 1299410"/>
              <a:gd name="connsiteX3" fmla="*/ 0 w 469780"/>
              <a:gd name="connsiteY3" fmla="*/ 156447 h 1299410"/>
              <a:gd name="connsiteX4" fmla="*/ 469780 w 469780"/>
              <a:gd name="connsiteY4" fmla="*/ 0 h 12994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69780" h="1299410">
                <a:moveTo>
                  <a:pt x="469780" y="0"/>
                </a:moveTo>
                <a:lnTo>
                  <a:pt x="469780" y="1299410"/>
                </a:lnTo>
                <a:lnTo>
                  <a:pt x="0" y="1142963"/>
                </a:lnTo>
                <a:lnTo>
                  <a:pt x="0" y="156447"/>
                </a:lnTo>
                <a:lnTo>
                  <a:pt x="469780" y="0"/>
                </a:lnTo>
                <a:close/>
              </a:path>
            </a:pathLst>
          </a:custGeom>
          <a:solidFill>
            <a:schemeClr val="accent4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0A517B4E-E67F-10D0-ABB8-52CF8CF99F03}"/>
              </a:ext>
            </a:extLst>
          </p:cNvPr>
          <p:cNvSpPr/>
          <p:nvPr/>
        </p:nvSpPr>
        <p:spPr>
          <a:xfrm>
            <a:off x="6431279" y="1337273"/>
            <a:ext cx="2697001" cy="124097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9534B5F6-449B-C02A-C929-1C9379802214}"/>
              </a:ext>
            </a:extLst>
          </p:cNvPr>
          <p:cNvSpPr/>
          <p:nvPr/>
        </p:nvSpPr>
        <p:spPr>
          <a:xfrm>
            <a:off x="9719229" y="1140473"/>
            <a:ext cx="1634569" cy="163457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1" name="Group 20">
            <a:extLst>
              <a:ext uri="{FF2B5EF4-FFF2-40B4-BE49-F238E27FC236}">
                <a16:creationId xmlns:a16="http://schemas.microsoft.com/office/drawing/2014/main" id="{738457DC-6B9E-01C3-5301-E1A332C7E011}"/>
              </a:ext>
            </a:extLst>
          </p:cNvPr>
          <p:cNvGrpSpPr/>
          <p:nvPr/>
        </p:nvGrpSpPr>
        <p:grpSpPr>
          <a:xfrm>
            <a:off x="8739443" y="3076292"/>
            <a:ext cx="2531703" cy="1043931"/>
            <a:chOff x="8921977" y="1589836"/>
            <a:chExt cx="2926080" cy="1043931"/>
          </a:xfrm>
        </p:grpSpPr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2CEADBA3-E191-BBA9-13E8-19AEAC20E336}"/>
                </a:ext>
              </a:extLst>
            </p:cNvPr>
            <p:cNvSpPr txBox="1"/>
            <p:nvPr/>
          </p:nvSpPr>
          <p:spPr>
            <a:xfrm>
              <a:off x="8921977" y="1589836"/>
              <a:ext cx="2926080" cy="338554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16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78B39DF7-06E9-6573-7824-077A2AC97D06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70788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000" noProof="1">
                  <a:solidFill>
                    <a:schemeClr val="bg1"/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1BBA32E0-48B8-5C76-C890-DEFB91B858B7}"/>
              </a:ext>
            </a:extLst>
          </p:cNvPr>
          <p:cNvGrpSpPr/>
          <p:nvPr/>
        </p:nvGrpSpPr>
        <p:grpSpPr>
          <a:xfrm>
            <a:off x="6515100" y="4704924"/>
            <a:ext cx="2531703" cy="1043931"/>
            <a:chOff x="8921977" y="4196497"/>
            <a:chExt cx="2926080" cy="1043931"/>
          </a:xfrm>
        </p:grpSpPr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97D1AE75-0B45-3D43-898B-F07407EE3919}"/>
                </a:ext>
              </a:extLst>
            </p:cNvPr>
            <p:cNvSpPr txBox="1"/>
            <p:nvPr/>
          </p:nvSpPr>
          <p:spPr>
            <a:xfrm>
              <a:off x="8921977" y="4196497"/>
              <a:ext cx="2926080" cy="338554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1600" b="1" noProof="1"/>
                <a:t>Lorem Ipsum</a:t>
              </a: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2319CEE4-DFD2-73E5-42D8-A6E73AE6E327}"/>
                </a:ext>
              </a:extLst>
            </p:cNvPr>
            <p:cNvSpPr txBox="1"/>
            <p:nvPr/>
          </p:nvSpPr>
          <p:spPr>
            <a:xfrm>
              <a:off x="8921977" y="4532542"/>
              <a:ext cx="2926080" cy="70788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54E84BFA-1C76-5559-D5DC-BBC5B1816FC5}"/>
              </a:ext>
            </a:extLst>
          </p:cNvPr>
          <p:cNvGrpSpPr/>
          <p:nvPr/>
        </p:nvGrpSpPr>
        <p:grpSpPr>
          <a:xfrm>
            <a:off x="923883" y="3070355"/>
            <a:ext cx="2531703" cy="1043931"/>
            <a:chOff x="332936" y="2750877"/>
            <a:chExt cx="2926080" cy="1043931"/>
          </a:xfrm>
        </p:grpSpPr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8EE98533-13D8-D0B7-4F6F-B151E6C87C88}"/>
                </a:ext>
              </a:extLst>
            </p:cNvPr>
            <p:cNvSpPr txBox="1"/>
            <p:nvPr/>
          </p:nvSpPr>
          <p:spPr>
            <a:xfrm>
              <a:off x="332936" y="2750877"/>
              <a:ext cx="2926080" cy="338554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1600" b="1" noProof="1"/>
                <a:t>Lorem Ipsum</a:t>
              </a: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32423BF5-CC59-D685-34FC-D4279E5457E1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70788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67BEFA43-F69C-BDDB-37F9-DEB08D3DA980}"/>
              </a:ext>
            </a:extLst>
          </p:cNvPr>
          <p:cNvGrpSpPr/>
          <p:nvPr/>
        </p:nvGrpSpPr>
        <p:grpSpPr>
          <a:xfrm>
            <a:off x="3143329" y="4704931"/>
            <a:ext cx="2531703" cy="1043931"/>
            <a:chOff x="332936" y="4775449"/>
            <a:chExt cx="2926080" cy="1043931"/>
          </a:xfrm>
        </p:grpSpPr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1E3DD03D-3AD0-92F2-5786-6848CA6F4DA9}"/>
                </a:ext>
              </a:extLst>
            </p:cNvPr>
            <p:cNvSpPr txBox="1"/>
            <p:nvPr/>
          </p:nvSpPr>
          <p:spPr>
            <a:xfrm>
              <a:off x="332936" y="4775449"/>
              <a:ext cx="2926080" cy="338554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1600" b="1" noProof="1"/>
                <a:t>Lorem Ipsum</a:t>
              </a:r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5D89657D-B12C-1015-951E-E2E259475C7D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70788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3" name="Group 32">
            <a:extLst>
              <a:ext uri="{FF2B5EF4-FFF2-40B4-BE49-F238E27FC236}">
                <a16:creationId xmlns:a16="http://schemas.microsoft.com/office/drawing/2014/main" id="{9945B2B0-0189-D21E-6701-1CCDF4477AA6}"/>
              </a:ext>
            </a:extLst>
          </p:cNvPr>
          <p:cNvGrpSpPr/>
          <p:nvPr/>
        </p:nvGrpSpPr>
        <p:grpSpPr>
          <a:xfrm>
            <a:off x="6513927" y="1435792"/>
            <a:ext cx="2531703" cy="1043931"/>
            <a:chOff x="8921977" y="1589836"/>
            <a:chExt cx="2926080" cy="1043931"/>
          </a:xfrm>
        </p:grpSpPr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ACB4DBA8-D792-1C3D-63CE-C7A4A797D844}"/>
                </a:ext>
              </a:extLst>
            </p:cNvPr>
            <p:cNvSpPr txBox="1"/>
            <p:nvPr/>
          </p:nvSpPr>
          <p:spPr>
            <a:xfrm>
              <a:off x="8921977" y="1589836"/>
              <a:ext cx="2926080" cy="338554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1600" b="1" noProof="1"/>
                <a:t>Lorem Ipsum</a:t>
              </a: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89957835-6C79-EE8C-D86B-185C06C5B6E0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70788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6" name="Group 35">
            <a:extLst>
              <a:ext uri="{FF2B5EF4-FFF2-40B4-BE49-F238E27FC236}">
                <a16:creationId xmlns:a16="http://schemas.microsoft.com/office/drawing/2014/main" id="{8D441E69-C64C-9B14-D22F-751B8F889F82}"/>
              </a:ext>
            </a:extLst>
          </p:cNvPr>
          <p:cNvGrpSpPr/>
          <p:nvPr/>
        </p:nvGrpSpPr>
        <p:grpSpPr>
          <a:xfrm>
            <a:off x="3143329" y="1441557"/>
            <a:ext cx="2531703" cy="1043931"/>
            <a:chOff x="332936" y="2750877"/>
            <a:chExt cx="2926080" cy="1043931"/>
          </a:xfrm>
        </p:grpSpPr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7599EF4D-A604-D654-8519-1B52800A296F}"/>
                </a:ext>
              </a:extLst>
            </p:cNvPr>
            <p:cNvSpPr txBox="1"/>
            <p:nvPr/>
          </p:nvSpPr>
          <p:spPr>
            <a:xfrm>
              <a:off x="332936" y="2750877"/>
              <a:ext cx="2926080" cy="338554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16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A0FD07CC-7801-F41C-3F43-2181D1583022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70788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000" noProof="1">
                  <a:solidFill>
                    <a:schemeClr val="bg1"/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pic>
        <p:nvPicPr>
          <p:cNvPr id="40" name="Graphic 39" descr="Chat with solid fill">
            <a:extLst>
              <a:ext uri="{FF2B5EF4-FFF2-40B4-BE49-F238E27FC236}">
                <a16:creationId xmlns:a16="http://schemas.microsoft.com/office/drawing/2014/main" id="{E0C49B8C-834B-2F90-5808-D210819C824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791357" y="3135127"/>
            <a:ext cx="914400" cy="914400"/>
          </a:xfrm>
          <a:prstGeom prst="rect">
            <a:avLst/>
          </a:prstGeom>
        </p:spPr>
      </p:pic>
      <p:pic>
        <p:nvPicPr>
          <p:cNvPr id="42" name="Graphic 41" descr="Hero Male with solid fill">
            <a:extLst>
              <a:ext uri="{FF2B5EF4-FFF2-40B4-BE49-F238E27FC236}">
                <a16:creationId xmlns:a16="http://schemas.microsoft.com/office/drawing/2014/main" id="{A4604291-CBEB-B75E-C4E2-CADD778AB48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0079313" y="1500558"/>
            <a:ext cx="914400" cy="914400"/>
          </a:xfrm>
          <a:prstGeom prst="rect">
            <a:avLst/>
          </a:prstGeom>
        </p:spPr>
      </p:pic>
      <p:pic>
        <p:nvPicPr>
          <p:cNvPr id="44" name="Graphic 43" descr="Lights On with solid fill">
            <a:extLst>
              <a:ext uri="{FF2B5EF4-FFF2-40B4-BE49-F238E27FC236}">
                <a16:creationId xmlns:a16="http://schemas.microsoft.com/office/drawing/2014/main" id="{371C1047-40A7-EA95-B22A-B853A93C7D6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198284" y="1500558"/>
            <a:ext cx="914400" cy="914400"/>
          </a:xfrm>
          <a:prstGeom prst="rect">
            <a:avLst/>
          </a:prstGeom>
        </p:spPr>
      </p:pic>
      <p:pic>
        <p:nvPicPr>
          <p:cNvPr id="46" name="Graphic 45" descr="Mountains with solid fill">
            <a:extLst>
              <a:ext uri="{FF2B5EF4-FFF2-40B4-BE49-F238E27FC236}">
                <a16:creationId xmlns:a16="http://schemas.microsoft.com/office/drawing/2014/main" id="{E2B279A1-4FD6-F7D6-59B1-C6EAAC9474B8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4486229" y="3135128"/>
            <a:ext cx="914400" cy="914400"/>
          </a:xfrm>
          <a:prstGeom prst="rect">
            <a:avLst/>
          </a:prstGeom>
        </p:spPr>
      </p:pic>
      <p:pic>
        <p:nvPicPr>
          <p:cNvPr id="48" name="Graphic 47" descr="Puzzle with solid fill">
            <a:extLst>
              <a:ext uri="{FF2B5EF4-FFF2-40B4-BE49-F238E27FC236}">
                <a16:creationId xmlns:a16="http://schemas.microsoft.com/office/drawing/2014/main" id="{14308FDD-2CFA-8890-B9C3-47B30559A5F4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1198285" y="4769697"/>
            <a:ext cx="914400" cy="914400"/>
          </a:xfrm>
          <a:prstGeom prst="rect">
            <a:avLst/>
          </a:prstGeom>
        </p:spPr>
      </p:pic>
      <p:pic>
        <p:nvPicPr>
          <p:cNvPr id="50" name="Graphic 49" descr="Target with solid fill">
            <a:extLst>
              <a:ext uri="{FF2B5EF4-FFF2-40B4-BE49-F238E27FC236}">
                <a16:creationId xmlns:a16="http://schemas.microsoft.com/office/drawing/2014/main" id="{F04D7694-CF2E-B855-2DE1-CD21EC9DAF15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10079320" y="4769697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642588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8810</TotalTime>
  <Words>527</Words>
  <Application>Microsoft Office PowerPoint</Application>
  <PresentationFormat>Widescreen</PresentationFormat>
  <Paragraphs>32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Horizontal Cuboid Block List – Slide Template</vt:lpstr>
      <vt:lpstr>Horizontal Cuboid Block List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Horizontal Cuboid Block List</dc:title>
  <dc:creator>PresentationGO.com</dc:creator>
  <dc:description>© Copyright PresentationGO.com - Do not distribute or sale without written permission.</dc:description>
  <cp:lastModifiedBy>Christophe Barroche</cp:lastModifiedBy>
  <cp:revision>20</cp:revision>
  <dcterms:created xsi:type="dcterms:W3CDTF">2014-11-26T05:14:11Z</dcterms:created>
  <dcterms:modified xsi:type="dcterms:W3CDTF">2023-04-18T15:03:01Z</dcterms:modified>
  <cp:category>Charts &amp; Diagrams</cp:category>
</cp:coreProperties>
</file>