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4" r:id="rId4"/>
    <p:sldId id="363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 varScale="1">
        <p:scale>
          <a:sx n="150" d="100"/>
          <a:sy n="150" d="100"/>
        </p:scale>
        <p:origin x="1962" y="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4/5/2023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922429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010965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4/5/2023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sv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svg"/><Relationship Id="rId4" Type="http://schemas.openxmlformats.org/officeDocument/2006/relationships/image" Target="../media/image3.sv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sv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svg"/><Relationship Id="rId4" Type="http://schemas.openxmlformats.org/officeDocument/2006/relationships/image" Target="../media/image3.svg"/><Relationship Id="rId9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Six-Step Graduated Funnel – Slide Template</a:t>
            </a:r>
          </a:p>
        </p:txBody>
      </p:sp>
      <p:grpSp>
        <p:nvGrpSpPr>
          <p:cNvPr id="26" name="Group 25">
            <a:extLst>
              <a:ext uri="{FF2B5EF4-FFF2-40B4-BE49-F238E27FC236}">
                <a16:creationId xmlns:a16="http://schemas.microsoft.com/office/drawing/2014/main" id="{C79A37F8-5A7C-AED5-9D1F-FBD19CB298B9}"/>
              </a:ext>
            </a:extLst>
          </p:cNvPr>
          <p:cNvGrpSpPr/>
          <p:nvPr/>
        </p:nvGrpSpPr>
        <p:grpSpPr>
          <a:xfrm>
            <a:off x="6695611" y="2917599"/>
            <a:ext cx="2194560" cy="1013782"/>
            <a:chOff x="8921977" y="1435947"/>
            <a:chExt cx="2926080" cy="1351708"/>
          </a:xfrm>
        </p:grpSpPr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CFE1CF37-14C2-3B0A-3D2C-5F9A99A4BAF1}"/>
                </a:ext>
              </a:extLst>
            </p:cNvPr>
            <p:cNvSpPr txBox="1"/>
            <p:nvPr/>
          </p:nvSpPr>
          <p:spPr>
            <a:xfrm>
              <a:off x="8921977" y="1435947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accent2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5258D867-93E8-05C4-314C-5258689E15F5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at. </a:t>
              </a:r>
            </a:p>
          </p:txBody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1C6D7D5D-8D58-2966-F8FE-9DEA4BCAB556}"/>
              </a:ext>
            </a:extLst>
          </p:cNvPr>
          <p:cNvGrpSpPr/>
          <p:nvPr/>
        </p:nvGrpSpPr>
        <p:grpSpPr>
          <a:xfrm>
            <a:off x="6166575" y="4196421"/>
            <a:ext cx="2194560" cy="1013782"/>
            <a:chOff x="8921977" y="4042608"/>
            <a:chExt cx="2926080" cy="1351708"/>
          </a:xfrm>
        </p:grpSpPr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A58074A4-E0A9-E342-C7BF-2E0F820E2767}"/>
                </a:ext>
              </a:extLst>
            </p:cNvPr>
            <p:cNvSpPr txBox="1"/>
            <p:nvPr/>
          </p:nvSpPr>
          <p:spPr>
            <a:xfrm>
              <a:off x="8921977" y="4042608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accent6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0BF48C76-15F2-DADD-B509-C0AD1EE2400D}"/>
                </a:ext>
              </a:extLst>
            </p:cNvPr>
            <p:cNvSpPr txBox="1"/>
            <p:nvPr/>
          </p:nvSpPr>
          <p:spPr>
            <a:xfrm>
              <a:off x="8921977" y="4532542"/>
              <a:ext cx="292608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at. </a:t>
              </a:r>
            </a:p>
          </p:txBody>
        </p:sp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D1545DF5-52DE-BD4F-53E7-842133D86174}"/>
              </a:ext>
            </a:extLst>
          </p:cNvPr>
          <p:cNvGrpSpPr/>
          <p:nvPr/>
        </p:nvGrpSpPr>
        <p:grpSpPr>
          <a:xfrm>
            <a:off x="253830" y="2917601"/>
            <a:ext cx="2194560" cy="1013782"/>
            <a:chOff x="332936" y="2596988"/>
            <a:chExt cx="2926080" cy="1351708"/>
          </a:xfrm>
        </p:grpSpPr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A0A6182A-2E93-8148-70BE-B2D9B45D4C73}"/>
                </a:ext>
              </a:extLst>
            </p:cNvPr>
            <p:cNvSpPr txBox="1"/>
            <p:nvPr/>
          </p:nvSpPr>
          <p:spPr>
            <a:xfrm>
              <a:off x="332936" y="2596988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noProof="1">
                  <a:solidFill>
                    <a:schemeClr val="accent3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2CE9A50C-0B75-D020-222B-31F8CA6EE5CC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at. </a:t>
              </a:r>
            </a:p>
          </p:txBody>
        </p:sp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id="{8CC1D9F9-99B7-C1D6-977F-8C89C328D0B0}"/>
              </a:ext>
            </a:extLst>
          </p:cNvPr>
          <p:cNvGrpSpPr/>
          <p:nvPr/>
        </p:nvGrpSpPr>
        <p:grpSpPr>
          <a:xfrm>
            <a:off x="782865" y="4196420"/>
            <a:ext cx="2194560" cy="1013782"/>
            <a:chOff x="332936" y="4621560"/>
            <a:chExt cx="2926080" cy="1351708"/>
          </a:xfrm>
        </p:grpSpPr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40F5F67D-8450-3395-C368-97B27DC687AD}"/>
                </a:ext>
              </a:extLst>
            </p:cNvPr>
            <p:cNvSpPr txBox="1"/>
            <p:nvPr/>
          </p:nvSpPr>
          <p:spPr>
            <a:xfrm>
              <a:off x="332936" y="4621560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noProof="1">
                  <a:solidFill>
                    <a:schemeClr val="tx2"/>
                  </a:solidFill>
                </a:rPr>
                <a:t>Lorem Ipsum</a:t>
              </a: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4D96C8B0-FCF7-8E85-B076-D1D14EF165FF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at. </a:t>
              </a:r>
            </a:p>
          </p:txBody>
        </p:sp>
      </p:grpSp>
      <p:grpSp>
        <p:nvGrpSpPr>
          <p:cNvPr id="38" name="Group 37">
            <a:extLst>
              <a:ext uri="{FF2B5EF4-FFF2-40B4-BE49-F238E27FC236}">
                <a16:creationId xmlns:a16="http://schemas.microsoft.com/office/drawing/2014/main" id="{E7BB5CB2-3A8E-2656-5C33-D6A36EDF24D6}"/>
              </a:ext>
            </a:extLst>
          </p:cNvPr>
          <p:cNvGrpSpPr/>
          <p:nvPr/>
        </p:nvGrpSpPr>
        <p:grpSpPr>
          <a:xfrm>
            <a:off x="7271426" y="1638778"/>
            <a:ext cx="1618745" cy="1013782"/>
            <a:chOff x="8921977" y="1435947"/>
            <a:chExt cx="2926080" cy="1351709"/>
          </a:xfrm>
        </p:grpSpPr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376F2FBE-E6A6-778B-DF06-87656B51F32C}"/>
                </a:ext>
              </a:extLst>
            </p:cNvPr>
            <p:cNvSpPr txBox="1"/>
            <p:nvPr/>
          </p:nvSpPr>
          <p:spPr>
            <a:xfrm>
              <a:off x="8921977" y="1435947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accent4">
                      <a:lumMod val="50000"/>
                    </a:schemeClr>
                  </a:solidFill>
                </a:rPr>
                <a:t>Lorem Ipsum</a:t>
              </a:r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625E6D4A-8D1B-3AC2-95EA-4F99B6F36791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sodales.</a:t>
              </a:r>
            </a:p>
          </p:txBody>
        </p:sp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781DCD60-8997-98CE-781F-5CF3877A6DAA}"/>
              </a:ext>
            </a:extLst>
          </p:cNvPr>
          <p:cNvGrpSpPr/>
          <p:nvPr/>
        </p:nvGrpSpPr>
        <p:grpSpPr>
          <a:xfrm>
            <a:off x="253830" y="1638778"/>
            <a:ext cx="1618745" cy="1013782"/>
            <a:chOff x="332936" y="2596988"/>
            <a:chExt cx="2926080" cy="1351709"/>
          </a:xfrm>
        </p:grpSpPr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A843D1A3-F536-23DF-1131-DCCEB8C544CE}"/>
                </a:ext>
              </a:extLst>
            </p:cNvPr>
            <p:cNvSpPr txBox="1"/>
            <p:nvPr/>
          </p:nvSpPr>
          <p:spPr>
            <a:xfrm>
              <a:off x="332936" y="2596988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BB9CE627-5949-91FB-8902-B09865362884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sodales.</a:t>
              </a:r>
            </a:p>
          </p:txBody>
        </p:sp>
      </p:grpSp>
      <p:grpSp>
        <p:nvGrpSpPr>
          <p:cNvPr id="48" name="Group 47">
            <a:extLst>
              <a:ext uri="{FF2B5EF4-FFF2-40B4-BE49-F238E27FC236}">
                <a16:creationId xmlns:a16="http://schemas.microsoft.com/office/drawing/2014/main" id="{C08CD532-82D7-5CC1-4F3E-9195F8F00A56}"/>
              </a:ext>
            </a:extLst>
          </p:cNvPr>
          <p:cNvGrpSpPr/>
          <p:nvPr/>
        </p:nvGrpSpPr>
        <p:grpSpPr>
          <a:xfrm>
            <a:off x="3848662" y="4259369"/>
            <a:ext cx="1446677" cy="539182"/>
            <a:chOff x="5194834" y="4500220"/>
            <a:chExt cx="1802334" cy="671737"/>
          </a:xfrm>
        </p:grpSpPr>
        <p:sp>
          <p:nvSpPr>
            <p:cNvPr id="87" name="Shape">
              <a:extLst>
                <a:ext uri="{FF2B5EF4-FFF2-40B4-BE49-F238E27FC236}">
                  <a16:creationId xmlns:a16="http://schemas.microsoft.com/office/drawing/2014/main" id="{CDC77EEE-2049-ACD2-F755-BDD1035B3AE6}"/>
                </a:ext>
              </a:extLst>
            </p:cNvPr>
            <p:cNvSpPr/>
            <p:nvPr/>
          </p:nvSpPr>
          <p:spPr>
            <a:xfrm>
              <a:off x="5194834" y="4500220"/>
              <a:ext cx="1802333" cy="67173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7575" y="0"/>
                  </a:moveTo>
                  <a:lnTo>
                    <a:pt x="4025" y="0"/>
                  </a:lnTo>
                  <a:cubicBezTo>
                    <a:pt x="1795" y="0"/>
                    <a:pt x="0" y="4817"/>
                    <a:pt x="0" y="10800"/>
                  </a:cubicBezTo>
                  <a:cubicBezTo>
                    <a:pt x="0" y="16783"/>
                    <a:pt x="1795" y="21600"/>
                    <a:pt x="4025" y="21600"/>
                  </a:cubicBezTo>
                  <a:lnTo>
                    <a:pt x="17575" y="21600"/>
                  </a:lnTo>
                  <a:cubicBezTo>
                    <a:pt x="19805" y="21600"/>
                    <a:pt x="21600" y="16783"/>
                    <a:pt x="21600" y="10800"/>
                  </a:cubicBezTo>
                  <a:cubicBezTo>
                    <a:pt x="21600" y="4817"/>
                    <a:pt x="19805" y="0"/>
                    <a:pt x="17575" y="0"/>
                  </a:cubicBezTo>
                  <a:close/>
                </a:path>
              </a:pathLst>
            </a:custGeom>
            <a:solidFill>
              <a:schemeClr val="tx2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88" name="Circle">
              <a:extLst>
                <a:ext uri="{FF2B5EF4-FFF2-40B4-BE49-F238E27FC236}">
                  <a16:creationId xmlns:a16="http://schemas.microsoft.com/office/drawing/2014/main" id="{4D80CF87-FD99-14CF-FCFF-D632654A2F91}"/>
                </a:ext>
              </a:extLst>
            </p:cNvPr>
            <p:cNvSpPr/>
            <p:nvPr/>
          </p:nvSpPr>
          <p:spPr>
            <a:xfrm>
              <a:off x="6407424" y="4582216"/>
              <a:ext cx="507747" cy="507745"/>
            </a:xfrm>
            <a:prstGeom prst="ellipse">
              <a:avLst/>
            </a:prstGeom>
            <a:solidFill>
              <a:srgbClr val="FFFFFF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 algn="ctr"/>
              <a:endParaRPr sz="2250" b="1"/>
            </a:p>
          </p:txBody>
        </p:sp>
        <p:sp>
          <p:nvSpPr>
            <p:cNvPr id="89" name="Circle">
              <a:extLst>
                <a:ext uri="{FF2B5EF4-FFF2-40B4-BE49-F238E27FC236}">
                  <a16:creationId xmlns:a16="http://schemas.microsoft.com/office/drawing/2014/main" id="{FE7C5F84-D919-6978-6D11-490D05B0953C}"/>
                </a:ext>
              </a:extLst>
            </p:cNvPr>
            <p:cNvSpPr/>
            <p:nvPr/>
          </p:nvSpPr>
          <p:spPr>
            <a:xfrm>
              <a:off x="5276831" y="4582216"/>
              <a:ext cx="507747" cy="507745"/>
            </a:xfrm>
            <a:prstGeom prst="ellipse">
              <a:avLst/>
            </a:prstGeom>
            <a:solidFill>
              <a:srgbClr val="FFFFFF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 algn="ctr"/>
              <a:r>
                <a:rPr lang="en-US" sz="2250" b="1" dirty="0">
                  <a:solidFill>
                    <a:schemeClr val="bg2">
                      <a:lumMod val="75000"/>
                    </a:schemeClr>
                  </a:solidFill>
                </a:rPr>
                <a:t>5</a:t>
              </a:r>
              <a:endParaRPr sz="2250" b="1" dirty="0">
                <a:solidFill>
                  <a:schemeClr val="bg2">
                    <a:lumMod val="75000"/>
                  </a:schemeClr>
                </a:solidFill>
              </a:endParaRPr>
            </a:p>
          </p:txBody>
        </p:sp>
        <p:sp>
          <p:nvSpPr>
            <p:cNvPr id="90" name="Freeform: Shape 89">
              <a:extLst>
                <a:ext uri="{FF2B5EF4-FFF2-40B4-BE49-F238E27FC236}">
                  <a16:creationId xmlns:a16="http://schemas.microsoft.com/office/drawing/2014/main" id="{E041B182-EEDA-607B-6FE6-2CB920F6E35D}"/>
                </a:ext>
              </a:extLst>
            </p:cNvPr>
            <p:cNvSpPr/>
            <p:nvPr/>
          </p:nvSpPr>
          <p:spPr>
            <a:xfrm>
              <a:off x="5194835" y="4500220"/>
              <a:ext cx="1802333" cy="342158"/>
            </a:xfrm>
            <a:custGeom>
              <a:avLst/>
              <a:gdLst>
                <a:gd name="connsiteX0" fmla="*/ 335852 w 1802333"/>
                <a:gd name="connsiteY0" fmla="*/ 0 h 342158"/>
                <a:gd name="connsiteX1" fmla="*/ 1466482 w 1802333"/>
                <a:gd name="connsiteY1" fmla="*/ 0 h 342158"/>
                <a:gd name="connsiteX2" fmla="*/ 1802333 w 1802333"/>
                <a:gd name="connsiteY2" fmla="*/ 335869 h 342158"/>
                <a:gd name="connsiteX3" fmla="*/ 1801070 w 1802333"/>
                <a:gd name="connsiteY3" fmla="*/ 342158 h 342158"/>
                <a:gd name="connsiteX4" fmla="*/ 1264 w 1802333"/>
                <a:gd name="connsiteY4" fmla="*/ 342158 h 342158"/>
                <a:gd name="connsiteX5" fmla="*/ 0 w 1802333"/>
                <a:gd name="connsiteY5" fmla="*/ 335869 h 342158"/>
                <a:gd name="connsiteX6" fmla="*/ 335852 w 1802333"/>
                <a:gd name="connsiteY6" fmla="*/ 0 h 3421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802333" h="342158">
                  <a:moveTo>
                    <a:pt x="335852" y="0"/>
                  </a:moveTo>
                  <a:lnTo>
                    <a:pt x="1466482" y="0"/>
                  </a:lnTo>
                  <a:cubicBezTo>
                    <a:pt x="1652556" y="0"/>
                    <a:pt x="1802333" y="149804"/>
                    <a:pt x="1802333" y="335869"/>
                  </a:cubicBezTo>
                  <a:lnTo>
                    <a:pt x="1801070" y="342158"/>
                  </a:lnTo>
                  <a:lnTo>
                    <a:pt x="1264" y="342158"/>
                  </a:lnTo>
                  <a:lnTo>
                    <a:pt x="0" y="335869"/>
                  </a:lnTo>
                  <a:cubicBezTo>
                    <a:pt x="0" y="149804"/>
                    <a:pt x="149777" y="0"/>
                    <a:pt x="335852" y="0"/>
                  </a:cubicBezTo>
                  <a:close/>
                </a:path>
              </a:pathLst>
            </a:custGeom>
            <a:solidFill>
              <a:schemeClr val="tx1">
                <a:alpha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</p:grpSp>
      <p:grpSp>
        <p:nvGrpSpPr>
          <p:cNvPr id="50" name="Group 49">
            <a:extLst>
              <a:ext uri="{FF2B5EF4-FFF2-40B4-BE49-F238E27FC236}">
                <a16:creationId xmlns:a16="http://schemas.microsoft.com/office/drawing/2014/main" id="{1204A1D4-4A9A-BC5C-92C0-DEBD7D0B4382}"/>
              </a:ext>
            </a:extLst>
          </p:cNvPr>
          <p:cNvGrpSpPr/>
          <p:nvPr/>
        </p:nvGrpSpPr>
        <p:grpSpPr>
          <a:xfrm>
            <a:off x="3460729" y="3629059"/>
            <a:ext cx="2222542" cy="539182"/>
            <a:chOff x="4711530" y="3714952"/>
            <a:chExt cx="2768942" cy="671737"/>
          </a:xfrm>
        </p:grpSpPr>
        <p:sp>
          <p:nvSpPr>
            <p:cNvPr id="83" name="Shape">
              <a:extLst>
                <a:ext uri="{FF2B5EF4-FFF2-40B4-BE49-F238E27FC236}">
                  <a16:creationId xmlns:a16="http://schemas.microsoft.com/office/drawing/2014/main" id="{484C6403-67E5-73FB-CE9E-D76A0121DFC8}"/>
                </a:ext>
              </a:extLst>
            </p:cNvPr>
            <p:cNvSpPr/>
            <p:nvPr/>
          </p:nvSpPr>
          <p:spPr>
            <a:xfrm>
              <a:off x="4711530" y="3714952"/>
              <a:ext cx="2768941" cy="67173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8980" y="0"/>
                  </a:moveTo>
                  <a:lnTo>
                    <a:pt x="2620" y="0"/>
                  </a:lnTo>
                  <a:cubicBezTo>
                    <a:pt x="1169" y="0"/>
                    <a:pt x="0" y="4817"/>
                    <a:pt x="0" y="10800"/>
                  </a:cubicBezTo>
                  <a:cubicBezTo>
                    <a:pt x="0" y="16783"/>
                    <a:pt x="1169" y="21600"/>
                    <a:pt x="2620" y="21600"/>
                  </a:cubicBezTo>
                  <a:lnTo>
                    <a:pt x="18980" y="21600"/>
                  </a:lnTo>
                  <a:cubicBezTo>
                    <a:pt x="20431" y="21600"/>
                    <a:pt x="21600" y="16783"/>
                    <a:pt x="21600" y="10800"/>
                  </a:cubicBezTo>
                  <a:cubicBezTo>
                    <a:pt x="21600" y="4817"/>
                    <a:pt x="20419" y="0"/>
                    <a:pt x="18980" y="0"/>
                  </a:cubicBez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84" name="Circle">
              <a:extLst>
                <a:ext uri="{FF2B5EF4-FFF2-40B4-BE49-F238E27FC236}">
                  <a16:creationId xmlns:a16="http://schemas.microsoft.com/office/drawing/2014/main" id="{019AA229-3FC4-FEEC-D30E-0BF285745728}"/>
                </a:ext>
              </a:extLst>
            </p:cNvPr>
            <p:cNvSpPr/>
            <p:nvPr/>
          </p:nvSpPr>
          <p:spPr>
            <a:xfrm>
              <a:off x="6890728" y="3796948"/>
              <a:ext cx="507747" cy="507745"/>
            </a:xfrm>
            <a:prstGeom prst="ellipse">
              <a:avLst/>
            </a:prstGeom>
            <a:solidFill>
              <a:srgbClr val="FFFFFF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 algn="ctr"/>
              <a:endParaRPr sz="2250" b="1"/>
            </a:p>
          </p:txBody>
        </p:sp>
        <p:sp>
          <p:nvSpPr>
            <p:cNvPr id="85" name="Circle">
              <a:extLst>
                <a:ext uri="{FF2B5EF4-FFF2-40B4-BE49-F238E27FC236}">
                  <a16:creationId xmlns:a16="http://schemas.microsoft.com/office/drawing/2014/main" id="{088634E2-9D68-9ED1-3D4A-DFBD34D81D46}"/>
                </a:ext>
              </a:extLst>
            </p:cNvPr>
            <p:cNvSpPr/>
            <p:nvPr/>
          </p:nvSpPr>
          <p:spPr>
            <a:xfrm>
              <a:off x="4793527" y="3796948"/>
              <a:ext cx="507747" cy="507745"/>
            </a:xfrm>
            <a:prstGeom prst="ellipse">
              <a:avLst/>
            </a:prstGeom>
            <a:solidFill>
              <a:srgbClr val="FFFFFF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 algn="ctr"/>
              <a:r>
                <a:rPr lang="en-US" sz="2250" b="1" dirty="0">
                  <a:solidFill>
                    <a:schemeClr val="bg2">
                      <a:lumMod val="75000"/>
                    </a:schemeClr>
                  </a:solidFill>
                </a:rPr>
                <a:t>4</a:t>
              </a:r>
              <a:endParaRPr sz="2250" b="1" dirty="0">
                <a:solidFill>
                  <a:schemeClr val="bg2">
                    <a:lumMod val="75000"/>
                  </a:schemeClr>
                </a:solidFill>
              </a:endParaRPr>
            </a:p>
          </p:txBody>
        </p:sp>
        <p:sp>
          <p:nvSpPr>
            <p:cNvPr id="86" name="Freeform: Shape 85">
              <a:extLst>
                <a:ext uri="{FF2B5EF4-FFF2-40B4-BE49-F238E27FC236}">
                  <a16:creationId xmlns:a16="http://schemas.microsoft.com/office/drawing/2014/main" id="{2577AFB8-6E5F-830A-9532-DE977EE8C752}"/>
                </a:ext>
              </a:extLst>
            </p:cNvPr>
            <p:cNvSpPr/>
            <p:nvPr/>
          </p:nvSpPr>
          <p:spPr>
            <a:xfrm>
              <a:off x="4711531" y="3714952"/>
              <a:ext cx="2768941" cy="342158"/>
            </a:xfrm>
            <a:custGeom>
              <a:avLst/>
              <a:gdLst>
                <a:gd name="connsiteX0" fmla="*/ 335863 w 2768941"/>
                <a:gd name="connsiteY0" fmla="*/ 0 h 342158"/>
                <a:gd name="connsiteX1" fmla="*/ 2433079 w 2768941"/>
                <a:gd name="connsiteY1" fmla="*/ 0 h 342158"/>
                <a:gd name="connsiteX2" fmla="*/ 2768941 w 2768941"/>
                <a:gd name="connsiteY2" fmla="*/ 335869 h 342158"/>
                <a:gd name="connsiteX3" fmla="*/ 2767677 w 2768941"/>
                <a:gd name="connsiteY3" fmla="*/ 342158 h 342158"/>
                <a:gd name="connsiteX4" fmla="*/ 1264 w 2768941"/>
                <a:gd name="connsiteY4" fmla="*/ 342158 h 342158"/>
                <a:gd name="connsiteX5" fmla="*/ 0 w 2768941"/>
                <a:gd name="connsiteY5" fmla="*/ 335869 h 342158"/>
                <a:gd name="connsiteX6" fmla="*/ 335863 w 2768941"/>
                <a:gd name="connsiteY6" fmla="*/ 0 h 3421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768941" h="342158">
                  <a:moveTo>
                    <a:pt x="335863" y="0"/>
                  </a:moveTo>
                  <a:lnTo>
                    <a:pt x="2433079" y="0"/>
                  </a:lnTo>
                  <a:cubicBezTo>
                    <a:pt x="2617547" y="0"/>
                    <a:pt x="2768941" y="149804"/>
                    <a:pt x="2768941" y="335869"/>
                  </a:cubicBezTo>
                  <a:lnTo>
                    <a:pt x="2767677" y="342158"/>
                  </a:lnTo>
                  <a:lnTo>
                    <a:pt x="1264" y="342158"/>
                  </a:lnTo>
                  <a:lnTo>
                    <a:pt x="0" y="335869"/>
                  </a:lnTo>
                  <a:cubicBezTo>
                    <a:pt x="0" y="149804"/>
                    <a:pt x="149856" y="0"/>
                    <a:pt x="335863" y="0"/>
                  </a:cubicBezTo>
                  <a:close/>
                </a:path>
              </a:pathLst>
            </a:custGeom>
            <a:solidFill>
              <a:schemeClr val="tx1">
                <a:alpha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</p:grpSp>
      <p:grpSp>
        <p:nvGrpSpPr>
          <p:cNvPr id="52" name="Group 51">
            <a:extLst>
              <a:ext uri="{FF2B5EF4-FFF2-40B4-BE49-F238E27FC236}">
                <a16:creationId xmlns:a16="http://schemas.microsoft.com/office/drawing/2014/main" id="{E2385616-061A-2650-04D1-3FB43688F368}"/>
              </a:ext>
            </a:extLst>
          </p:cNvPr>
          <p:cNvGrpSpPr/>
          <p:nvPr/>
        </p:nvGrpSpPr>
        <p:grpSpPr>
          <a:xfrm>
            <a:off x="3034828" y="2998749"/>
            <a:ext cx="3074345" cy="539182"/>
            <a:chOff x="4180922" y="2929684"/>
            <a:chExt cx="3830156" cy="671737"/>
          </a:xfrm>
        </p:grpSpPr>
        <p:sp>
          <p:nvSpPr>
            <p:cNvPr id="79" name="Shape">
              <a:extLst>
                <a:ext uri="{FF2B5EF4-FFF2-40B4-BE49-F238E27FC236}">
                  <a16:creationId xmlns:a16="http://schemas.microsoft.com/office/drawing/2014/main" id="{78E4F3C7-C4BC-BC1E-3563-0F932E27903F}"/>
                </a:ext>
              </a:extLst>
            </p:cNvPr>
            <p:cNvSpPr/>
            <p:nvPr/>
          </p:nvSpPr>
          <p:spPr>
            <a:xfrm>
              <a:off x="4180922" y="2929684"/>
              <a:ext cx="3830156" cy="67173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9706" y="0"/>
                  </a:moveTo>
                  <a:lnTo>
                    <a:pt x="1894" y="0"/>
                  </a:lnTo>
                  <a:cubicBezTo>
                    <a:pt x="845" y="0"/>
                    <a:pt x="0" y="4817"/>
                    <a:pt x="0" y="10800"/>
                  </a:cubicBezTo>
                  <a:cubicBezTo>
                    <a:pt x="0" y="16783"/>
                    <a:pt x="845" y="21600"/>
                    <a:pt x="1894" y="21600"/>
                  </a:cubicBezTo>
                  <a:lnTo>
                    <a:pt x="19706" y="21600"/>
                  </a:lnTo>
                  <a:cubicBezTo>
                    <a:pt x="20755" y="21600"/>
                    <a:pt x="21600" y="16783"/>
                    <a:pt x="21600" y="10800"/>
                  </a:cubicBezTo>
                  <a:cubicBezTo>
                    <a:pt x="21600" y="4817"/>
                    <a:pt x="20755" y="0"/>
                    <a:pt x="19706" y="0"/>
                  </a:cubicBez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80" name="Circle">
              <a:extLst>
                <a:ext uri="{FF2B5EF4-FFF2-40B4-BE49-F238E27FC236}">
                  <a16:creationId xmlns:a16="http://schemas.microsoft.com/office/drawing/2014/main" id="{61EFF8F2-0FF2-D081-B900-2BDCA8B2D1D6}"/>
                </a:ext>
              </a:extLst>
            </p:cNvPr>
            <p:cNvSpPr/>
            <p:nvPr/>
          </p:nvSpPr>
          <p:spPr>
            <a:xfrm>
              <a:off x="7421338" y="3011680"/>
              <a:ext cx="507747" cy="507745"/>
            </a:xfrm>
            <a:prstGeom prst="ellipse">
              <a:avLst/>
            </a:prstGeom>
            <a:solidFill>
              <a:srgbClr val="FFFFFF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 algn="ctr"/>
              <a:endParaRPr sz="2250" b="1"/>
            </a:p>
          </p:txBody>
        </p:sp>
        <p:sp>
          <p:nvSpPr>
            <p:cNvPr id="81" name="Circle">
              <a:extLst>
                <a:ext uri="{FF2B5EF4-FFF2-40B4-BE49-F238E27FC236}">
                  <a16:creationId xmlns:a16="http://schemas.microsoft.com/office/drawing/2014/main" id="{F0F22F39-48A8-09F9-615F-16341BDEC6D2}"/>
                </a:ext>
              </a:extLst>
            </p:cNvPr>
            <p:cNvSpPr/>
            <p:nvPr/>
          </p:nvSpPr>
          <p:spPr>
            <a:xfrm>
              <a:off x="4262919" y="3011680"/>
              <a:ext cx="507745" cy="507745"/>
            </a:xfrm>
            <a:prstGeom prst="ellipse">
              <a:avLst/>
            </a:prstGeom>
            <a:solidFill>
              <a:srgbClr val="FFFFFF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 algn="ctr"/>
              <a:r>
                <a:rPr lang="en-US" sz="2250" b="1" dirty="0">
                  <a:solidFill>
                    <a:schemeClr val="bg2">
                      <a:lumMod val="75000"/>
                    </a:schemeClr>
                  </a:solidFill>
                </a:rPr>
                <a:t>3</a:t>
              </a:r>
              <a:endParaRPr sz="2250" b="1" dirty="0">
                <a:solidFill>
                  <a:schemeClr val="bg2">
                    <a:lumMod val="75000"/>
                  </a:schemeClr>
                </a:solidFill>
              </a:endParaRPr>
            </a:p>
          </p:txBody>
        </p:sp>
        <p:sp>
          <p:nvSpPr>
            <p:cNvPr id="82" name="Freeform: Shape 81">
              <a:extLst>
                <a:ext uri="{FF2B5EF4-FFF2-40B4-BE49-F238E27FC236}">
                  <a16:creationId xmlns:a16="http://schemas.microsoft.com/office/drawing/2014/main" id="{AB3862EF-5173-6960-A529-18F53ED96F77}"/>
                </a:ext>
              </a:extLst>
            </p:cNvPr>
            <p:cNvSpPr/>
            <p:nvPr/>
          </p:nvSpPr>
          <p:spPr>
            <a:xfrm>
              <a:off x="4180922" y="2929684"/>
              <a:ext cx="3830156" cy="342158"/>
            </a:xfrm>
            <a:custGeom>
              <a:avLst/>
              <a:gdLst>
                <a:gd name="connsiteX0" fmla="*/ 335848 w 3830156"/>
                <a:gd name="connsiteY0" fmla="*/ 0 h 342158"/>
                <a:gd name="connsiteX1" fmla="*/ 3494308 w 3830156"/>
                <a:gd name="connsiteY1" fmla="*/ 0 h 342158"/>
                <a:gd name="connsiteX2" fmla="*/ 3830156 w 3830156"/>
                <a:gd name="connsiteY2" fmla="*/ 335869 h 342158"/>
                <a:gd name="connsiteX3" fmla="*/ 3828892 w 3830156"/>
                <a:gd name="connsiteY3" fmla="*/ 342158 h 342158"/>
                <a:gd name="connsiteX4" fmla="*/ 1264 w 3830156"/>
                <a:gd name="connsiteY4" fmla="*/ 342158 h 342158"/>
                <a:gd name="connsiteX5" fmla="*/ 0 w 3830156"/>
                <a:gd name="connsiteY5" fmla="*/ 335869 h 342158"/>
                <a:gd name="connsiteX6" fmla="*/ 335848 w 3830156"/>
                <a:gd name="connsiteY6" fmla="*/ 0 h 3421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830156" h="342158">
                  <a:moveTo>
                    <a:pt x="335848" y="0"/>
                  </a:moveTo>
                  <a:lnTo>
                    <a:pt x="3494308" y="0"/>
                  </a:lnTo>
                  <a:cubicBezTo>
                    <a:pt x="3680319" y="0"/>
                    <a:pt x="3830156" y="149804"/>
                    <a:pt x="3830156" y="335869"/>
                  </a:cubicBezTo>
                  <a:lnTo>
                    <a:pt x="3828892" y="342158"/>
                  </a:lnTo>
                  <a:lnTo>
                    <a:pt x="1264" y="342158"/>
                  </a:lnTo>
                  <a:lnTo>
                    <a:pt x="0" y="335869"/>
                  </a:lnTo>
                  <a:cubicBezTo>
                    <a:pt x="0" y="149804"/>
                    <a:pt x="149837" y="0"/>
                    <a:pt x="335848" y="0"/>
                  </a:cubicBezTo>
                  <a:close/>
                </a:path>
              </a:pathLst>
            </a:custGeom>
            <a:solidFill>
              <a:schemeClr val="tx1">
                <a:alpha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</p:grpSp>
      <p:grpSp>
        <p:nvGrpSpPr>
          <p:cNvPr id="60" name="Group 59">
            <a:extLst>
              <a:ext uri="{FF2B5EF4-FFF2-40B4-BE49-F238E27FC236}">
                <a16:creationId xmlns:a16="http://schemas.microsoft.com/office/drawing/2014/main" id="{22F65F48-D8F5-4950-1BA1-C7C96C6BBD1B}"/>
              </a:ext>
            </a:extLst>
          </p:cNvPr>
          <p:cNvGrpSpPr/>
          <p:nvPr/>
        </p:nvGrpSpPr>
        <p:grpSpPr>
          <a:xfrm>
            <a:off x="2610190" y="2368440"/>
            <a:ext cx="3923618" cy="539182"/>
            <a:chOff x="3651891" y="2144416"/>
            <a:chExt cx="4888218" cy="671737"/>
          </a:xfrm>
        </p:grpSpPr>
        <p:sp>
          <p:nvSpPr>
            <p:cNvPr id="75" name="Shape">
              <a:extLst>
                <a:ext uri="{FF2B5EF4-FFF2-40B4-BE49-F238E27FC236}">
                  <a16:creationId xmlns:a16="http://schemas.microsoft.com/office/drawing/2014/main" id="{0461734C-55B7-5A40-D5BB-5FC61241C9E2}"/>
                </a:ext>
              </a:extLst>
            </p:cNvPr>
            <p:cNvSpPr/>
            <p:nvPr/>
          </p:nvSpPr>
          <p:spPr>
            <a:xfrm>
              <a:off x="3651891" y="2144416"/>
              <a:ext cx="4888218" cy="67173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116" y="0"/>
                  </a:moveTo>
                  <a:lnTo>
                    <a:pt x="1484" y="0"/>
                  </a:lnTo>
                  <a:cubicBezTo>
                    <a:pt x="662" y="0"/>
                    <a:pt x="0" y="4817"/>
                    <a:pt x="0" y="10800"/>
                  </a:cubicBezTo>
                  <a:cubicBezTo>
                    <a:pt x="0" y="16783"/>
                    <a:pt x="662" y="21600"/>
                    <a:pt x="1484" y="21600"/>
                  </a:cubicBezTo>
                  <a:lnTo>
                    <a:pt x="20116" y="21600"/>
                  </a:lnTo>
                  <a:cubicBezTo>
                    <a:pt x="20938" y="21600"/>
                    <a:pt x="21600" y="16783"/>
                    <a:pt x="21600" y="10800"/>
                  </a:cubicBezTo>
                  <a:cubicBezTo>
                    <a:pt x="21600" y="4817"/>
                    <a:pt x="20938" y="0"/>
                    <a:pt x="20116" y="0"/>
                  </a:cubicBez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76" name="Circle">
              <a:extLst>
                <a:ext uri="{FF2B5EF4-FFF2-40B4-BE49-F238E27FC236}">
                  <a16:creationId xmlns:a16="http://schemas.microsoft.com/office/drawing/2014/main" id="{E5534F72-2ED6-FC96-566A-C605BAF21298}"/>
                </a:ext>
              </a:extLst>
            </p:cNvPr>
            <p:cNvSpPr/>
            <p:nvPr/>
          </p:nvSpPr>
          <p:spPr>
            <a:xfrm>
              <a:off x="7950369" y="2226412"/>
              <a:ext cx="507747" cy="507745"/>
            </a:xfrm>
            <a:prstGeom prst="ellipse">
              <a:avLst/>
            </a:prstGeom>
            <a:solidFill>
              <a:srgbClr val="FFFFFF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 algn="ctr"/>
              <a:endParaRPr sz="2250" b="1"/>
            </a:p>
          </p:txBody>
        </p:sp>
        <p:sp>
          <p:nvSpPr>
            <p:cNvPr id="77" name="Circle">
              <a:extLst>
                <a:ext uri="{FF2B5EF4-FFF2-40B4-BE49-F238E27FC236}">
                  <a16:creationId xmlns:a16="http://schemas.microsoft.com/office/drawing/2014/main" id="{CB05CC8F-8393-4D9C-0867-0C0C217F4B3E}"/>
                </a:ext>
              </a:extLst>
            </p:cNvPr>
            <p:cNvSpPr/>
            <p:nvPr/>
          </p:nvSpPr>
          <p:spPr>
            <a:xfrm>
              <a:off x="3733888" y="2226412"/>
              <a:ext cx="507745" cy="507745"/>
            </a:xfrm>
            <a:prstGeom prst="ellipse">
              <a:avLst/>
            </a:prstGeom>
            <a:solidFill>
              <a:srgbClr val="FFFFFF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 algn="ctr"/>
              <a:r>
                <a:rPr lang="en-US" sz="2250" b="1" dirty="0">
                  <a:solidFill>
                    <a:schemeClr val="bg2">
                      <a:lumMod val="75000"/>
                    </a:schemeClr>
                  </a:solidFill>
                </a:rPr>
                <a:t>2</a:t>
              </a:r>
              <a:endParaRPr sz="2250" b="1" dirty="0">
                <a:solidFill>
                  <a:schemeClr val="bg2">
                    <a:lumMod val="75000"/>
                  </a:schemeClr>
                </a:solidFill>
              </a:endParaRPr>
            </a:p>
          </p:txBody>
        </p:sp>
        <p:sp>
          <p:nvSpPr>
            <p:cNvPr id="78" name="Freeform: Shape 77">
              <a:extLst>
                <a:ext uri="{FF2B5EF4-FFF2-40B4-BE49-F238E27FC236}">
                  <a16:creationId xmlns:a16="http://schemas.microsoft.com/office/drawing/2014/main" id="{ACEC6878-D376-7C69-AD22-4B178E1687F9}"/>
                </a:ext>
              </a:extLst>
            </p:cNvPr>
            <p:cNvSpPr/>
            <p:nvPr/>
          </p:nvSpPr>
          <p:spPr>
            <a:xfrm>
              <a:off x="3651891" y="2144416"/>
              <a:ext cx="4888218" cy="342158"/>
            </a:xfrm>
            <a:custGeom>
              <a:avLst/>
              <a:gdLst>
                <a:gd name="connsiteX0" fmla="*/ 335839 w 4888218"/>
                <a:gd name="connsiteY0" fmla="*/ 0 h 342158"/>
                <a:gd name="connsiteX1" fmla="*/ 4552380 w 4888218"/>
                <a:gd name="connsiteY1" fmla="*/ 0 h 342158"/>
                <a:gd name="connsiteX2" fmla="*/ 4888218 w 4888218"/>
                <a:gd name="connsiteY2" fmla="*/ 335869 h 342158"/>
                <a:gd name="connsiteX3" fmla="*/ 4886954 w 4888218"/>
                <a:gd name="connsiteY3" fmla="*/ 342158 h 342158"/>
                <a:gd name="connsiteX4" fmla="*/ 1264 w 4888218"/>
                <a:gd name="connsiteY4" fmla="*/ 342158 h 342158"/>
                <a:gd name="connsiteX5" fmla="*/ 0 w 4888218"/>
                <a:gd name="connsiteY5" fmla="*/ 335869 h 342158"/>
                <a:gd name="connsiteX6" fmla="*/ 335839 w 4888218"/>
                <a:gd name="connsiteY6" fmla="*/ 0 h 3421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888218" h="342158">
                  <a:moveTo>
                    <a:pt x="335839" y="0"/>
                  </a:moveTo>
                  <a:lnTo>
                    <a:pt x="4552380" y="0"/>
                  </a:lnTo>
                  <a:cubicBezTo>
                    <a:pt x="4738403" y="0"/>
                    <a:pt x="4888218" y="149804"/>
                    <a:pt x="4888218" y="335869"/>
                  </a:cubicBezTo>
                  <a:lnTo>
                    <a:pt x="4886954" y="342158"/>
                  </a:lnTo>
                  <a:lnTo>
                    <a:pt x="1264" y="342158"/>
                  </a:lnTo>
                  <a:lnTo>
                    <a:pt x="0" y="335869"/>
                  </a:lnTo>
                  <a:cubicBezTo>
                    <a:pt x="0" y="149804"/>
                    <a:pt x="149815" y="0"/>
                    <a:pt x="335839" y="0"/>
                  </a:cubicBezTo>
                  <a:close/>
                </a:path>
              </a:pathLst>
            </a:custGeom>
            <a:solidFill>
              <a:schemeClr val="tx1">
                <a:alpha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</p:grpSp>
      <p:grpSp>
        <p:nvGrpSpPr>
          <p:cNvPr id="61" name="Group 60">
            <a:extLst>
              <a:ext uri="{FF2B5EF4-FFF2-40B4-BE49-F238E27FC236}">
                <a16:creationId xmlns:a16="http://schemas.microsoft.com/office/drawing/2014/main" id="{3F89D24D-DACE-588F-FBF0-EC504DCA5D7E}"/>
              </a:ext>
            </a:extLst>
          </p:cNvPr>
          <p:cNvGrpSpPr/>
          <p:nvPr/>
        </p:nvGrpSpPr>
        <p:grpSpPr>
          <a:xfrm>
            <a:off x="2188719" y="1738130"/>
            <a:ext cx="4766562" cy="539182"/>
            <a:chOff x="3126802" y="1359148"/>
            <a:chExt cx="5938396" cy="671737"/>
          </a:xfrm>
        </p:grpSpPr>
        <p:sp>
          <p:nvSpPr>
            <p:cNvPr id="71" name="Shape">
              <a:extLst>
                <a:ext uri="{FF2B5EF4-FFF2-40B4-BE49-F238E27FC236}">
                  <a16:creationId xmlns:a16="http://schemas.microsoft.com/office/drawing/2014/main" id="{84A7F35A-844C-7A1A-CE8A-57903D0A37EF}"/>
                </a:ext>
              </a:extLst>
            </p:cNvPr>
            <p:cNvSpPr/>
            <p:nvPr/>
          </p:nvSpPr>
          <p:spPr>
            <a:xfrm>
              <a:off x="3126802" y="1359148"/>
              <a:ext cx="5938396" cy="67173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378" y="0"/>
                  </a:moveTo>
                  <a:lnTo>
                    <a:pt x="1222" y="0"/>
                  </a:lnTo>
                  <a:cubicBezTo>
                    <a:pt x="545" y="0"/>
                    <a:pt x="0" y="4817"/>
                    <a:pt x="0" y="10800"/>
                  </a:cubicBezTo>
                  <a:cubicBezTo>
                    <a:pt x="0" y="16783"/>
                    <a:pt x="545" y="21600"/>
                    <a:pt x="1222" y="21600"/>
                  </a:cubicBezTo>
                  <a:lnTo>
                    <a:pt x="20378" y="21600"/>
                  </a:lnTo>
                  <a:cubicBezTo>
                    <a:pt x="21055" y="21600"/>
                    <a:pt x="21600" y="16783"/>
                    <a:pt x="21600" y="10800"/>
                  </a:cubicBezTo>
                  <a:cubicBezTo>
                    <a:pt x="21600" y="4868"/>
                    <a:pt x="21049" y="0"/>
                    <a:pt x="20378" y="0"/>
                  </a:cubicBez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72" name="Circle">
              <a:extLst>
                <a:ext uri="{FF2B5EF4-FFF2-40B4-BE49-F238E27FC236}">
                  <a16:creationId xmlns:a16="http://schemas.microsoft.com/office/drawing/2014/main" id="{A2C5B560-0F86-1076-0085-F57516D4AC0A}"/>
                </a:ext>
              </a:extLst>
            </p:cNvPr>
            <p:cNvSpPr/>
            <p:nvPr/>
          </p:nvSpPr>
          <p:spPr>
            <a:xfrm>
              <a:off x="8472302" y="1441144"/>
              <a:ext cx="507747" cy="507745"/>
            </a:xfrm>
            <a:prstGeom prst="ellipse">
              <a:avLst/>
            </a:prstGeom>
            <a:solidFill>
              <a:srgbClr val="FFFFFF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 algn="ctr"/>
              <a:endParaRPr sz="2250" b="1"/>
            </a:p>
          </p:txBody>
        </p:sp>
        <p:sp>
          <p:nvSpPr>
            <p:cNvPr id="73" name="Circle">
              <a:extLst>
                <a:ext uri="{FF2B5EF4-FFF2-40B4-BE49-F238E27FC236}">
                  <a16:creationId xmlns:a16="http://schemas.microsoft.com/office/drawing/2014/main" id="{058E7758-5AD2-E02B-2929-E06FCA4B43A7}"/>
                </a:ext>
              </a:extLst>
            </p:cNvPr>
            <p:cNvSpPr/>
            <p:nvPr/>
          </p:nvSpPr>
          <p:spPr>
            <a:xfrm>
              <a:off x="3208798" y="1441144"/>
              <a:ext cx="507745" cy="507745"/>
            </a:xfrm>
            <a:prstGeom prst="ellipse">
              <a:avLst/>
            </a:prstGeom>
            <a:solidFill>
              <a:srgbClr val="FFFFFF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 algn="ctr"/>
              <a:r>
                <a:rPr lang="en-US" sz="2250" b="1" dirty="0">
                  <a:solidFill>
                    <a:schemeClr val="bg2">
                      <a:lumMod val="75000"/>
                    </a:schemeClr>
                  </a:solidFill>
                </a:rPr>
                <a:t>1</a:t>
              </a:r>
              <a:endParaRPr sz="2250" b="1" dirty="0">
                <a:solidFill>
                  <a:schemeClr val="bg2">
                    <a:lumMod val="75000"/>
                  </a:schemeClr>
                </a:solidFill>
              </a:endParaRPr>
            </a:p>
          </p:txBody>
        </p:sp>
        <p:sp>
          <p:nvSpPr>
            <p:cNvPr id="74" name="Freeform: Shape 73">
              <a:extLst>
                <a:ext uri="{FF2B5EF4-FFF2-40B4-BE49-F238E27FC236}">
                  <a16:creationId xmlns:a16="http://schemas.microsoft.com/office/drawing/2014/main" id="{EA601F2D-EE60-8B8D-DBBA-3AF3C78A09B8}"/>
                </a:ext>
              </a:extLst>
            </p:cNvPr>
            <p:cNvSpPr/>
            <p:nvPr/>
          </p:nvSpPr>
          <p:spPr>
            <a:xfrm>
              <a:off x="3126802" y="1359148"/>
              <a:ext cx="5938396" cy="342158"/>
            </a:xfrm>
            <a:custGeom>
              <a:avLst/>
              <a:gdLst>
                <a:gd name="connsiteX0" fmla="*/ 335960 w 5938396"/>
                <a:gd name="connsiteY0" fmla="*/ 0 h 342158"/>
                <a:gd name="connsiteX1" fmla="*/ 5602436 w 5938396"/>
                <a:gd name="connsiteY1" fmla="*/ 0 h 342158"/>
                <a:gd name="connsiteX2" fmla="*/ 5938396 w 5938396"/>
                <a:gd name="connsiteY2" fmla="*/ 335869 h 342158"/>
                <a:gd name="connsiteX3" fmla="*/ 5937132 w 5938396"/>
                <a:gd name="connsiteY3" fmla="*/ 342158 h 342158"/>
                <a:gd name="connsiteX4" fmla="*/ 1264 w 5938396"/>
                <a:gd name="connsiteY4" fmla="*/ 342158 h 342158"/>
                <a:gd name="connsiteX5" fmla="*/ 0 w 5938396"/>
                <a:gd name="connsiteY5" fmla="*/ 335869 h 342158"/>
                <a:gd name="connsiteX6" fmla="*/ 335960 w 5938396"/>
                <a:gd name="connsiteY6" fmla="*/ 0 h 3421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938396" h="342158">
                  <a:moveTo>
                    <a:pt x="335960" y="0"/>
                  </a:moveTo>
                  <a:lnTo>
                    <a:pt x="5602436" y="0"/>
                  </a:lnTo>
                  <a:cubicBezTo>
                    <a:pt x="5786912" y="0"/>
                    <a:pt x="5938396" y="151390"/>
                    <a:pt x="5938396" y="335869"/>
                  </a:cubicBezTo>
                  <a:lnTo>
                    <a:pt x="5937132" y="342158"/>
                  </a:lnTo>
                  <a:lnTo>
                    <a:pt x="1264" y="342158"/>
                  </a:lnTo>
                  <a:lnTo>
                    <a:pt x="0" y="335869"/>
                  </a:lnTo>
                  <a:cubicBezTo>
                    <a:pt x="0" y="149804"/>
                    <a:pt x="149835" y="0"/>
                    <a:pt x="335960" y="0"/>
                  </a:cubicBezTo>
                  <a:close/>
                </a:path>
              </a:pathLst>
            </a:custGeom>
            <a:solidFill>
              <a:schemeClr val="tx1">
                <a:alpha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</p:grpSp>
      <p:pic>
        <p:nvPicPr>
          <p:cNvPr id="62" name="Graphic 61" descr="Box trolley with solid fill">
            <a:extLst>
              <a:ext uri="{FF2B5EF4-FFF2-40B4-BE49-F238E27FC236}">
                <a16:creationId xmlns:a16="http://schemas.microsoft.com/office/drawing/2014/main" id="{25A2F8F4-4912-DDCC-FFD2-120EF45357D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702262" y="3131021"/>
            <a:ext cx="274640" cy="274640"/>
          </a:xfrm>
          <a:prstGeom prst="rect">
            <a:avLst/>
          </a:prstGeom>
        </p:spPr>
      </p:pic>
      <p:pic>
        <p:nvPicPr>
          <p:cNvPr id="63" name="Graphic 62" descr="Business Growth with solid fill">
            <a:extLst>
              <a:ext uri="{FF2B5EF4-FFF2-40B4-BE49-F238E27FC236}">
                <a16:creationId xmlns:a16="http://schemas.microsoft.com/office/drawing/2014/main" id="{0447A1A9-D9B0-53A4-AF76-2310EC0DB77B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888425" y="4391640"/>
            <a:ext cx="274640" cy="274640"/>
          </a:xfrm>
          <a:prstGeom prst="rect">
            <a:avLst/>
          </a:prstGeom>
        </p:spPr>
      </p:pic>
      <p:pic>
        <p:nvPicPr>
          <p:cNvPr id="64" name="Graphic 63" descr="Coins with solid fill">
            <a:extLst>
              <a:ext uri="{FF2B5EF4-FFF2-40B4-BE49-F238E27FC236}">
                <a16:creationId xmlns:a16="http://schemas.microsoft.com/office/drawing/2014/main" id="{A3382F09-189E-60DB-B1FD-E4C3C14AE953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276358" y="3761330"/>
            <a:ext cx="274640" cy="274640"/>
          </a:xfrm>
          <a:prstGeom prst="rect">
            <a:avLst/>
          </a:prstGeom>
        </p:spPr>
      </p:pic>
      <p:pic>
        <p:nvPicPr>
          <p:cNvPr id="65" name="Graphic 64" descr="Tag with solid fill">
            <a:extLst>
              <a:ext uri="{FF2B5EF4-FFF2-40B4-BE49-F238E27FC236}">
                <a16:creationId xmlns:a16="http://schemas.microsoft.com/office/drawing/2014/main" id="{0DB93379-5EE6-1703-C4F5-74C43ECE49FA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6126898" y="2500711"/>
            <a:ext cx="274640" cy="274640"/>
          </a:xfrm>
          <a:prstGeom prst="rect">
            <a:avLst/>
          </a:prstGeom>
        </p:spPr>
      </p:pic>
      <p:pic>
        <p:nvPicPr>
          <p:cNvPr id="66" name="Graphic 65" descr="Target Audience with solid fill">
            <a:extLst>
              <a:ext uri="{FF2B5EF4-FFF2-40B4-BE49-F238E27FC236}">
                <a16:creationId xmlns:a16="http://schemas.microsoft.com/office/drawing/2014/main" id="{AC05AD11-AE16-111C-2CF5-BDC6D134EC37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6545838" y="1870401"/>
            <a:ext cx="274640" cy="274640"/>
          </a:xfrm>
          <a:prstGeom prst="rect">
            <a:avLst/>
          </a:prstGeom>
        </p:spPr>
      </p:pic>
      <p:grpSp>
        <p:nvGrpSpPr>
          <p:cNvPr id="67" name="Group 66">
            <a:extLst>
              <a:ext uri="{FF2B5EF4-FFF2-40B4-BE49-F238E27FC236}">
                <a16:creationId xmlns:a16="http://schemas.microsoft.com/office/drawing/2014/main" id="{E3E94EFA-23E7-19EF-A82D-FCCE9FD47E43}"/>
              </a:ext>
            </a:extLst>
          </p:cNvPr>
          <p:cNvGrpSpPr/>
          <p:nvPr/>
        </p:nvGrpSpPr>
        <p:grpSpPr>
          <a:xfrm>
            <a:off x="4289752" y="4889679"/>
            <a:ext cx="564496" cy="539182"/>
            <a:chOff x="5744363" y="5285488"/>
            <a:chExt cx="703275" cy="671737"/>
          </a:xfrm>
        </p:grpSpPr>
        <p:sp>
          <p:nvSpPr>
            <p:cNvPr id="68" name="Shape">
              <a:extLst>
                <a:ext uri="{FF2B5EF4-FFF2-40B4-BE49-F238E27FC236}">
                  <a16:creationId xmlns:a16="http://schemas.microsoft.com/office/drawing/2014/main" id="{C9D388D6-77C6-16D0-1DE8-B09CFAD462DD}"/>
                </a:ext>
              </a:extLst>
            </p:cNvPr>
            <p:cNvSpPr/>
            <p:nvPr/>
          </p:nvSpPr>
          <p:spPr>
            <a:xfrm>
              <a:off x="5744363" y="5285488"/>
              <a:ext cx="703275" cy="67173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1284" y="0"/>
                  </a:moveTo>
                  <a:lnTo>
                    <a:pt x="10316" y="0"/>
                  </a:lnTo>
                  <a:cubicBezTo>
                    <a:pt x="4601" y="0"/>
                    <a:pt x="0" y="4817"/>
                    <a:pt x="0" y="10800"/>
                  </a:cubicBezTo>
                  <a:cubicBezTo>
                    <a:pt x="0" y="16783"/>
                    <a:pt x="4601" y="21600"/>
                    <a:pt x="10316" y="21600"/>
                  </a:cubicBezTo>
                  <a:lnTo>
                    <a:pt x="11284" y="21600"/>
                  </a:lnTo>
                  <a:cubicBezTo>
                    <a:pt x="16999" y="21600"/>
                    <a:pt x="21600" y="16783"/>
                    <a:pt x="21600" y="10800"/>
                  </a:cubicBezTo>
                  <a:cubicBezTo>
                    <a:pt x="21600" y="4817"/>
                    <a:pt x="16999" y="0"/>
                    <a:pt x="11284" y="0"/>
                  </a:cubicBez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69" name="Circle">
              <a:extLst>
                <a:ext uri="{FF2B5EF4-FFF2-40B4-BE49-F238E27FC236}">
                  <a16:creationId xmlns:a16="http://schemas.microsoft.com/office/drawing/2014/main" id="{004E34E2-A4ED-688B-F0CB-71D20C3378AD}"/>
                </a:ext>
              </a:extLst>
            </p:cNvPr>
            <p:cNvSpPr/>
            <p:nvPr/>
          </p:nvSpPr>
          <p:spPr>
            <a:xfrm>
              <a:off x="5842127" y="5367484"/>
              <a:ext cx="507747" cy="507745"/>
            </a:xfrm>
            <a:prstGeom prst="ellipse">
              <a:avLst/>
            </a:prstGeom>
            <a:solidFill>
              <a:srgbClr val="FFFFFF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 algn="ctr"/>
              <a:r>
                <a:rPr lang="en-US" sz="2250" b="1" dirty="0">
                  <a:solidFill>
                    <a:schemeClr val="bg2">
                      <a:lumMod val="75000"/>
                    </a:schemeClr>
                  </a:solidFill>
                </a:rPr>
                <a:t>6</a:t>
              </a:r>
              <a:endParaRPr sz="2250" b="1" dirty="0">
                <a:solidFill>
                  <a:schemeClr val="bg2">
                    <a:lumMod val="75000"/>
                  </a:schemeClr>
                </a:solidFill>
              </a:endParaRPr>
            </a:p>
          </p:txBody>
        </p:sp>
        <p:sp>
          <p:nvSpPr>
            <p:cNvPr id="70" name="Freeform: Shape 69">
              <a:extLst>
                <a:ext uri="{FF2B5EF4-FFF2-40B4-BE49-F238E27FC236}">
                  <a16:creationId xmlns:a16="http://schemas.microsoft.com/office/drawing/2014/main" id="{376FDBA2-D689-C3B1-E8B5-068430A07007}"/>
                </a:ext>
              </a:extLst>
            </p:cNvPr>
            <p:cNvSpPr/>
            <p:nvPr/>
          </p:nvSpPr>
          <p:spPr>
            <a:xfrm>
              <a:off x="5744363" y="5285488"/>
              <a:ext cx="703275" cy="342158"/>
            </a:xfrm>
            <a:custGeom>
              <a:avLst/>
              <a:gdLst>
                <a:gd name="connsiteX0" fmla="*/ 335879 w 703275"/>
                <a:gd name="connsiteY0" fmla="*/ 0 h 342158"/>
                <a:gd name="connsiteX1" fmla="*/ 367396 w 703275"/>
                <a:gd name="connsiteY1" fmla="*/ 0 h 342158"/>
                <a:gd name="connsiteX2" fmla="*/ 703275 w 703275"/>
                <a:gd name="connsiteY2" fmla="*/ 335869 h 342158"/>
                <a:gd name="connsiteX3" fmla="*/ 702012 w 703275"/>
                <a:gd name="connsiteY3" fmla="*/ 342158 h 342158"/>
                <a:gd name="connsiteX4" fmla="*/ 1264 w 703275"/>
                <a:gd name="connsiteY4" fmla="*/ 342158 h 342158"/>
                <a:gd name="connsiteX5" fmla="*/ 0 w 703275"/>
                <a:gd name="connsiteY5" fmla="*/ 335869 h 342158"/>
                <a:gd name="connsiteX6" fmla="*/ 335879 w 703275"/>
                <a:gd name="connsiteY6" fmla="*/ 0 h 3421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03275" h="342158">
                  <a:moveTo>
                    <a:pt x="335879" y="0"/>
                  </a:moveTo>
                  <a:lnTo>
                    <a:pt x="367396" y="0"/>
                  </a:lnTo>
                  <a:cubicBezTo>
                    <a:pt x="553471" y="0"/>
                    <a:pt x="703275" y="149804"/>
                    <a:pt x="703275" y="335869"/>
                  </a:cubicBezTo>
                  <a:lnTo>
                    <a:pt x="702012" y="342158"/>
                  </a:lnTo>
                  <a:lnTo>
                    <a:pt x="1264" y="342158"/>
                  </a:lnTo>
                  <a:lnTo>
                    <a:pt x="0" y="335869"/>
                  </a:lnTo>
                  <a:cubicBezTo>
                    <a:pt x="0" y="149804"/>
                    <a:pt x="149804" y="0"/>
                    <a:pt x="335879" y="0"/>
                  </a:cubicBezTo>
                  <a:close/>
                </a:path>
              </a:pathLst>
            </a:custGeom>
            <a:solidFill>
              <a:schemeClr val="tx1">
                <a:alpha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</p:grpSp>
    </p:spTree>
    <p:extLst>
      <p:ext uri="{BB962C8B-B14F-4D97-AF65-F5344CB8AC3E}">
        <p14:creationId xmlns:p14="http://schemas.microsoft.com/office/powerpoint/2010/main" val="9335429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Six-Step Graduated Funnel – Slide Template</a:t>
            </a:r>
          </a:p>
        </p:txBody>
      </p:sp>
      <p:grpSp>
        <p:nvGrpSpPr>
          <p:cNvPr id="26" name="Group 25">
            <a:extLst>
              <a:ext uri="{FF2B5EF4-FFF2-40B4-BE49-F238E27FC236}">
                <a16:creationId xmlns:a16="http://schemas.microsoft.com/office/drawing/2014/main" id="{C79A37F8-5A7C-AED5-9D1F-FBD19CB298B9}"/>
              </a:ext>
            </a:extLst>
          </p:cNvPr>
          <p:cNvGrpSpPr/>
          <p:nvPr/>
        </p:nvGrpSpPr>
        <p:grpSpPr>
          <a:xfrm>
            <a:off x="6695611" y="2917599"/>
            <a:ext cx="2194560" cy="1013782"/>
            <a:chOff x="8921977" y="1435947"/>
            <a:chExt cx="2926080" cy="1351708"/>
          </a:xfrm>
        </p:grpSpPr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CFE1CF37-14C2-3B0A-3D2C-5F9A99A4BAF1}"/>
                </a:ext>
              </a:extLst>
            </p:cNvPr>
            <p:cNvSpPr txBox="1"/>
            <p:nvPr/>
          </p:nvSpPr>
          <p:spPr>
            <a:xfrm>
              <a:off x="8921977" y="1435947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5258D867-93E8-05C4-314C-5258689E15F5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at. </a:t>
              </a:r>
            </a:p>
          </p:txBody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1C6D7D5D-8D58-2966-F8FE-9DEA4BCAB556}"/>
              </a:ext>
            </a:extLst>
          </p:cNvPr>
          <p:cNvGrpSpPr/>
          <p:nvPr/>
        </p:nvGrpSpPr>
        <p:grpSpPr>
          <a:xfrm>
            <a:off x="6166575" y="4196421"/>
            <a:ext cx="2194560" cy="1013782"/>
            <a:chOff x="8921977" y="4042608"/>
            <a:chExt cx="2926080" cy="1351708"/>
          </a:xfrm>
        </p:grpSpPr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A58074A4-E0A9-E342-C7BF-2E0F820E2767}"/>
                </a:ext>
              </a:extLst>
            </p:cNvPr>
            <p:cNvSpPr txBox="1"/>
            <p:nvPr/>
          </p:nvSpPr>
          <p:spPr>
            <a:xfrm>
              <a:off x="8921977" y="4042608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accent6"/>
                  </a:solidFill>
                </a:rPr>
                <a:t>Lorem Ipsum</a:t>
              </a: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0BF48C76-15F2-DADD-B509-C0AD1EE2400D}"/>
                </a:ext>
              </a:extLst>
            </p:cNvPr>
            <p:cNvSpPr txBox="1"/>
            <p:nvPr/>
          </p:nvSpPr>
          <p:spPr>
            <a:xfrm>
              <a:off x="8921977" y="4532542"/>
              <a:ext cx="292608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at. </a:t>
              </a:r>
            </a:p>
          </p:txBody>
        </p:sp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D1545DF5-52DE-BD4F-53E7-842133D86174}"/>
              </a:ext>
            </a:extLst>
          </p:cNvPr>
          <p:cNvGrpSpPr/>
          <p:nvPr/>
        </p:nvGrpSpPr>
        <p:grpSpPr>
          <a:xfrm>
            <a:off x="253830" y="2917601"/>
            <a:ext cx="2194560" cy="1013782"/>
            <a:chOff x="332936" y="2596988"/>
            <a:chExt cx="2926080" cy="1351708"/>
          </a:xfrm>
        </p:grpSpPr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A0A6182A-2E93-8148-70BE-B2D9B45D4C73}"/>
                </a:ext>
              </a:extLst>
            </p:cNvPr>
            <p:cNvSpPr txBox="1"/>
            <p:nvPr/>
          </p:nvSpPr>
          <p:spPr>
            <a:xfrm>
              <a:off x="332936" y="2596988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noProof="1">
                  <a:solidFill>
                    <a:schemeClr val="accent3"/>
                  </a:solidFill>
                </a:rPr>
                <a:t>Lorem Ipsum</a:t>
              </a: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2CE9A50C-0B75-D020-222B-31F8CA6EE5CC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at. </a:t>
              </a:r>
            </a:p>
          </p:txBody>
        </p:sp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id="{8CC1D9F9-99B7-C1D6-977F-8C89C328D0B0}"/>
              </a:ext>
            </a:extLst>
          </p:cNvPr>
          <p:cNvGrpSpPr/>
          <p:nvPr/>
        </p:nvGrpSpPr>
        <p:grpSpPr>
          <a:xfrm>
            <a:off x="782865" y="4196420"/>
            <a:ext cx="2194560" cy="1013782"/>
            <a:chOff x="332936" y="4621560"/>
            <a:chExt cx="2926080" cy="1351708"/>
          </a:xfrm>
        </p:grpSpPr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40F5F67D-8450-3395-C368-97B27DC687AD}"/>
                </a:ext>
              </a:extLst>
            </p:cNvPr>
            <p:cNvSpPr txBox="1"/>
            <p:nvPr/>
          </p:nvSpPr>
          <p:spPr>
            <a:xfrm>
              <a:off x="332936" y="4621560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noProof="1">
                  <a:solidFill>
                    <a:schemeClr val="accent1">
                      <a:lumMod val="60000"/>
                      <a:lumOff val="40000"/>
                    </a:schemeClr>
                  </a:solidFill>
                </a:rPr>
                <a:t>Lorem Ipsum</a:t>
              </a: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4D96C8B0-FCF7-8E85-B076-D1D14EF165FF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at. </a:t>
              </a:r>
            </a:p>
          </p:txBody>
        </p:sp>
      </p:grpSp>
      <p:grpSp>
        <p:nvGrpSpPr>
          <p:cNvPr id="38" name="Group 37">
            <a:extLst>
              <a:ext uri="{FF2B5EF4-FFF2-40B4-BE49-F238E27FC236}">
                <a16:creationId xmlns:a16="http://schemas.microsoft.com/office/drawing/2014/main" id="{E7BB5CB2-3A8E-2656-5C33-D6A36EDF24D6}"/>
              </a:ext>
            </a:extLst>
          </p:cNvPr>
          <p:cNvGrpSpPr/>
          <p:nvPr/>
        </p:nvGrpSpPr>
        <p:grpSpPr>
          <a:xfrm>
            <a:off x="7271426" y="1638778"/>
            <a:ext cx="1618745" cy="1013782"/>
            <a:chOff x="8921977" y="1435947"/>
            <a:chExt cx="2926080" cy="1351709"/>
          </a:xfrm>
        </p:grpSpPr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376F2FBE-E6A6-778B-DF06-87656B51F32C}"/>
                </a:ext>
              </a:extLst>
            </p:cNvPr>
            <p:cNvSpPr txBox="1"/>
            <p:nvPr/>
          </p:nvSpPr>
          <p:spPr>
            <a:xfrm>
              <a:off x="8921977" y="1435947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accent4"/>
                  </a:solidFill>
                </a:rPr>
                <a:t>Lorem Ipsum</a:t>
              </a:r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625E6D4A-8D1B-3AC2-95EA-4F99B6F36791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sodales.</a:t>
              </a:r>
            </a:p>
          </p:txBody>
        </p:sp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781DCD60-8997-98CE-781F-5CF3877A6DAA}"/>
              </a:ext>
            </a:extLst>
          </p:cNvPr>
          <p:cNvGrpSpPr/>
          <p:nvPr/>
        </p:nvGrpSpPr>
        <p:grpSpPr>
          <a:xfrm>
            <a:off x="253830" y="1638778"/>
            <a:ext cx="1618745" cy="1013782"/>
            <a:chOff x="332936" y="2596988"/>
            <a:chExt cx="2926080" cy="1351709"/>
          </a:xfrm>
        </p:grpSpPr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A843D1A3-F536-23DF-1131-DCCEB8C544CE}"/>
                </a:ext>
              </a:extLst>
            </p:cNvPr>
            <p:cNvSpPr txBox="1"/>
            <p:nvPr/>
          </p:nvSpPr>
          <p:spPr>
            <a:xfrm>
              <a:off x="332936" y="2596988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noProof="1">
                  <a:solidFill>
                    <a:schemeClr val="accent5">
                      <a:lumMod val="60000"/>
                      <a:lumOff val="40000"/>
                    </a:schemeClr>
                  </a:solidFill>
                </a:rPr>
                <a:t>Lorem Ipsum</a:t>
              </a:r>
            </a:p>
          </p:txBody>
        </p: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BB9CE627-5949-91FB-8902-B09865362884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sodales.</a:t>
              </a:r>
            </a:p>
          </p:txBody>
        </p:sp>
      </p:grpSp>
      <p:grpSp>
        <p:nvGrpSpPr>
          <p:cNvPr id="48" name="Group 47">
            <a:extLst>
              <a:ext uri="{FF2B5EF4-FFF2-40B4-BE49-F238E27FC236}">
                <a16:creationId xmlns:a16="http://schemas.microsoft.com/office/drawing/2014/main" id="{C08CD532-82D7-5CC1-4F3E-9195F8F00A56}"/>
              </a:ext>
            </a:extLst>
          </p:cNvPr>
          <p:cNvGrpSpPr/>
          <p:nvPr/>
        </p:nvGrpSpPr>
        <p:grpSpPr>
          <a:xfrm>
            <a:off x="3848662" y="4259369"/>
            <a:ext cx="1446677" cy="539182"/>
            <a:chOff x="5194834" y="4500220"/>
            <a:chExt cx="1802334" cy="671737"/>
          </a:xfrm>
        </p:grpSpPr>
        <p:sp>
          <p:nvSpPr>
            <p:cNvPr id="87" name="Shape">
              <a:extLst>
                <a:ext uri="{FF2B5EF4-FFF2-40B4-BE49-F238E27FC236}">
                  <a16:creationId xmlns:a16="http://schemas.microsoft.com/office/drawing/2014/main" id="{CDC77EEE-2049-ACD2-F755-BDD1035B3AE6}"/>
                </a:ext>
              </a:extLst>
            </p:cNvPr>
            <p:cNvSpPr/>
            <p:nvPr/>
          </p:nvSpPr>
          <p:spPr>
            <a:xfrm>
              <a:off x="5194834" y="4500220"/>
              <a:ext cx="1802333" cy="67173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7575" y="0"/>
                  </a:moveTo>
                  <a:lnTo>
                    <a:pt x="4025" y="0"/>
                  </a:lnTo>
                  <a:cubicBezTo>
                    <a:pt x="1795" y="0"/>
                    <a:pt x="0" y="4817"/>
                    <a:pt x="0" y="10800"/>
                  </a:cubicBezTo>
                  <a:cubicBezTo>
                    <a:pt x="0" y="16783"/>
                    <a:pt x="1795" y="21600"/>
                    <a:pt x="4025" y="21600"/>
                  </a:cubicBezTo>
                  <a:lnTo>
                    <a:pt x="17575" y="21600"/>
                  </a:lnTo>
                  <a:cubicBezTo>
                    <a:pt x="19805" y="21600"/>
                    <a:pt x="21600" y="16783"/>
                    <a:pt x="21600" y="10800"/>
                  </a:cubicBezTo>
                  <a:cubicBezTo>
                    <a:pt x="21600" y="4817"/>
                    <a:pt x="19805" y="0"/>
                    <a:pt x="17575" y="0"/>
                  </a:cubicBezTo>
                  <a:close/>
                </a:path>
              </a:pathLst>
            </a:custGeom>
            <a:solidFill>
              <a:schemeClr val="accent1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88" name="Circle">
              <a:extLst>
                <a:ext uri="{FF2B5EF4-FFF2-40B4-BE49-F238E27FC236}">
                  <a16:creationId xmlns:a16="http://schemas.microsoft.com/office/drawing/2014/main" id="{4D80CF87-FD99-14CF-FCFF-D632654A2F91}"/>
                </a:ext>
              </a:extLst>
            </p:cNvPr>
            <p:cNvSpPr/>
            <p:nvPr/>
          </p:nvSpPr>
          <p:spPr>
            <a:xfrm>
              <a:off x="6407424" y="4582216"/>
              <a:ext cx="507747" cy="507745"/>
            </a:xfrm>
            <a:prstGeom prst="ellipse">
              <a:avLst/>
            </a:prstGeom>
            <a:solidFill>
              <a:srgbClr val="FFFFFF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 algn="ctr"/>
              <a:endParaRPr sz="2250" b="1"/>
            </a:p>
          </p:txBody>
        </p:sp>
        <p:sp>
          <p:nvSpPr>
            <p:cNvPr id="89" name="Circle">
              <a:extLst>
                <a:ext uri="{FF2B5EF4-FFF2-40B4-BE49-F238E27FC236}">
                  <a16:creationId xmlns:a16="http://schemas.microsoft.com/office/drawing/2014/main" id="{FE7C5F84-D919-6978-6D11-490D05B0953C}"/>
                </a:ext>
              </a:extLst>
            </p:cNvPr>
            <p:cNvSpPr/>
            <p:nvPr/>
          </p:nvSpPr>
          <p:spPr>
            <a:xfrm>
              <a:off x="5276831" y="4582216"/>
              <a:ext cx="507747" cy="507745"/>
            </a:xfrm>
            <a:prstGeom prst="ellipse">
              <a:avLst/>
            </a:prstGeom>
            <a:solidFill>
              <a:srgbClr val="FFFFFF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 algn="ctr"/>
              <a:r>
                <a:rPr lang="en-US" sz="2250" b="1" dirty="0">
                  <a:solidFill>
                    <a:schemeClr val="bg2">
                      <a:lumMod val="75000"/>
                    </a:schemeClr>
                  </a:solidFill>
                </a:rPr>
                <a:t>5</a:t>
              </a:r>
              <a:endParaRPr sz="2250" b="1" dirty="0">
                <a:solidFill>
                  <a:schemeClr val="bg2">
                    <a:lumMod val="75000"/>
                  </a:schemeClr>
                </a:solidFill>
              </a:endParaRPr>
            </a:p>
          </p:txBody>
        </p:sp>
        <p:sp>
          <p:nvSpPr>
            <p:cNvPr id="90" name="Freeform: Shape 89">
              <a:extLst>
                <a:ext uri="{FF2B5EF4-FFF2-40B4-BE49-F238E27FC236}">
                  <a16:creationId xmlns:a16="http://schemas.microsoft.com/office/drawing/2014/main" id="{E041B182-EEDA-607B-6FE6-2CB920F6E35D}"/>
                </a:ext>
              </a:extLst>
            </p:cNvPr>
            <p:cNvSpPr/>
            <p:nvPr/>
          </p:nvSpPr>
          <p:spPr>
            <a:xfrm>
              <a:off x="5194835" y="4500220"/>
              <a:ext cx="1802333" cy="342158"/>
            </a:xfrm>
            <a:custGeom>
              <a:avLst/>
              <a:gdLst>
                <a:gd name="connsiteX0" fmla="*/ 335852 w 1802333"/>
                <a:gd name="connsiteY0" fmla="*/ 0 h 342158"/>
                <a:gd name="connsiteX1" fmla="*/ 1466482 w 1802333"/>
                <a:gd name="connsiteY1" fmla="*/ 0 h 342158"/>
                <a:gd name="connsiteX2" fmla="*/ 1802333 w 1802333"/>
                <a:gd name="connsiteY2" fmla="*/ 335869 h 342158"/>
                <a:gd name="connsiteX3" fmla="*/ 1801070 w 1802333"/>
                <a:gd name="connsiteY3" fmla="*/ 342158 h 342158"/>
                <a:gd name="connsiteX4" fmla="*/ 1264 w 1802333"/>
                <a:gd name="connsiteY4" fmla="*/ 342158 h 342158"/>
                <a:gd name="connsiteX5" fmla="*/ 0 w 1802333"/>
                <a:gd name="connsiteY5" fmla="*/ 335869 h 342158"/>
                <a:gd name="connsiteX6" fmla="*/ 335852 w 1802333"/>
                <a:gd name="connsiteY6" fmla="*/ 0 h 3421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802333" h="342158">
                  <a:moveTo>
                    <a:pt x="335852" y="0"/>
                  </a:moveTo>
                  <a:lnTo>
                    <a:pt x="1466482" y="0"/>
                  </a:lnTo>
                  <a:cubicBezTo>
                    <a:pt x="1652556" y="0"/>
                    <a:pt x="1802333" y="149804"/>
                    <a:pt x="1802333" y="335869"/>
                  </a:cubicBezTo>
                  <a:lnTo>
                    <a:pt x="1801070" y="342158"/>
                  </a:lnTo>
                  <a:lnTo>
                    <a:pt x="1264" y="342158"/>
                  </a:lnTo>
                  <a:lnTo>
                    <a:pt x="0" y="335869"/>
                  </a:lnTo>
                  <a:cubicBezTo>
                    <a:pt x="0" y="149804"/>
                    <a:pt x="149777" y="0"/>
                    <a:pt x="335852" y="0"/>
                  </a:cubicBezTo>
                  <a:close/>
                </a:path>
              </a:pathLst>
            </a:custGeom>
            <a:solidFill>
              <a:schemeClr val="tx1">
                <a:alpha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</p:grpSp>
      <p:grpSp>
        <p:nvGrpSpPr>
          <p:cNvPr id="50" name="Group 49">
            <a:extLst>
              <a:ext uri="{FF2B5EF4-FFF2-40B4-BE49-F238E27FC236}">
                <a16:creationId xmlns:a16="http://schemas.microsoft.com/office/drawing/2014/main" id="{1204A1D4-4A9A-BC5C-92C0-DEBD7D0B4382}"/>
              </a:ext>
            </a:extLst>
          </p:cNvPr>
          <p:cNvGrpSpPr/>
          <p:nvPr/>
        </p:nvGrpSpPr>
        <p:grpSpPr>
          <a:xfrm>
            <a:off x="3460729" y="3629059"/>
            <a:ext cx="2222542" cy="539182"/>
            <a:chOff x="4711530" y="3714952"/>
            <a:chExt cx="2768942" cy="671737"/>
          </a:xfrm>
        </p:grpSpPr>
        <p:sp>
          <p:nvSpPr>
            <p:cNvPr id="83" name="Shape">
              <a:extLst>
                <a:ext uri="{FF2B5EF4-FFF2-40B4-BE49-F238E27FC236}">
                  <a16:creationId xmlns:a16="http://schemas.microsoft.com/office/drawing/2014/main" id="{484C6403-67E5-73FB-CE9E-D76A0121DFC8}"/>
                </a:ext>
              </a:extLst>
            </p:cNvPr>
            <p:cNvSpPr/>
            <p:nvPr/>
          </p:nvSpPr>
          <p:spPr>
            <a:xfrm>
              <a:off x="4711530" y="3714952"/>
              <a:ext cx="2768941" cy="67173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8980" y="0"/>
                  </a:moveTo>
                  <a:lnTo>
                    <a:pt x="2620" y="0"/>
                  </a:lnTo>
                  <a:cubicBezTo>
                    <a:pt x="1169" y="0"/>
                    <a:pt x="0" y="4817"/>
                    <a:pt x="0" y="10800"/>
                  </a:cubicBezTo>
                  <a:cubicBezTo>
                    <a:pt x="0" y="16783"/>
                    <a:pt x="1169" y="21600"/>
                    <a:pt x="2620" y="21600"/>
                  </a:cubicBezTo>
                  <a:lnTo>
                    <a:pt x="18980" y="21600"/>
                  </a:lnTo>
                  <a:cubicBezTo>
                    <a:pt x="20431" y="21600"/>
                    <a:pt x="21600" y="16783"/>
                    <a:pt x="21600" y="10800"/>
                  </a:cubicBezTo>
                  <a:cubicBezTo>
                    <a:pt x="21600" y="4817"/>
                    <a:pt x="20419" y="0"/>
                    <a:pt x="18980" y="0"/>
                  </a:cubicBez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84" name="Circle">
              <a:extLst>
                <a:ext uri="{FF2B5EF4-FFF2-40B4-BE49-F238E27FC236}">
                  <a16:creationId xmlns:a16="http://schemas.microsoft.com/office/drawing/2014/main" id="{019AA229-3FC4-FEEC-D30E-0BF285745728}"/>
                </a:ext>
              </a:extLst>
            </p:cNvPr>
            <p:cNvSpPr/>
            <p:nvPr/>
          </p:nvSpPr>
          <p:spPr>
            <a:xfrm>
              <a:off x="6890728" y="3796948"/>
              <a:ext cx="507747" cy="507745"/>
            </a:xfrm>
            <a:prstGeom prst="ellipse">
              <a:avLst/>
            </a:prstGeom>
            <a:solidFill>
              <a:srgbClr val="FFFFFF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 algn="ctr"/>
              <a:endParaRPr sz="2250" b="1"/>
            </a:p>
          </p:txBody>
        </p:sp>
        <p:sp>
          <p:nvSpPr>
            <p:cNvPr id="85" name="Circle">
              <a:extLst>
                <a:ext uri="{FF2B5EF4-FFF2-40B4-BE49-F238E27FC236}">
                  <a16:creationId xmlns:a16="http://schemas.microsoft.com/office/drawing/2014/main" id="{088634E2-9D68-9ED1-3D4A-DFBD34D81D46}"/>
                </a:ext>
              </a:extLst>
            </p:cNvPr>
            <p:cNvSpPr/>
            <p:nvPr/>
          </p:nvSpPr>
          <p:spPr>
            <a:xfrm>
              <a:off x="4793527" y="3796948"/>
              <a:ext cx="507747" cy="507745"/>
            </a:xfrm>
            <a:prstGeom prst="ellipse">
              <a:avLst/>
            </a:prstGeom>
            <a:solidFill>
              <a:srgbClr val="FFFFFF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 algn="ctr"/>
              <a:r>
                <a:rPr lang="en-US" sz="2250" b="1" dirty="0">
                  <a:solidFill>
                    <a:schemeClr val="bg2">
                      <a:lumMod val="75000"/>
                    </a:schemeClr>
                  </a:solidFill>
                </a:rPr>
                <a:t>4</a:t>
              </a:r>
              <a:endParaRPr sz="2250" b="1" dirty="0">
                <a:solidFill>
                  <a:schemeClr val="bg2">
                    <a:lumMod val="75000"/>
                  </a:schemeClr>
                </a:solidFill>
              </a:endParaRPr>
            </a:p>
          </p:txBody>
        </p:sp>
        <p:sp>
          <p:nvSpPr>
            <p:cNvPr id="86" name="Freeform: Shape 85">
              <a:extLst>
                <a:ext uri="{FF2B5EF4-FFF2-40B4-BE49-F238E27FC236}">
                  <a16:creationId xmlns:a16="http://schemas.microsoft.com/office/drawing/2014/main" id="{2577AFB8-6E5F-830A-9532-DE977EE8C752}"/>
                </a:ext>
              </a:extLst>
            </p:cNvPr>
            <p:cNvSpPr/>
            <p:nvPr/>
          </p:nvSpPr>
          <p:spPr>
            <a:xfrm>
              <a:off x="4711531" y="3714952"/>
              <a:ext cx="2768941" cy="342158"/>
            </a:xfrm>
            <a:custGeom>
              <a:avLst/>
              <a:gdLst>
                <a:gd name="connsiteX0" fmla="*/ 335863 w 2768941"/>
                <a:gd name="connsiteY0" fmla="*/ 0 h 342158"/>
                <a:gd name="connsiteX1" fmla="*/ 2433079 w 2768941"/>
                <a:gd name="connsiteY1" fmla="*/ 0 h 342158"/>
                <a:gd name="connsiteX2" fmla="*/ 2768941 w 2768941"/>
                <a:gd name="connsiteY2" fmla="*/ 335869 h 342158"/>
                <a:gd name="connsiteX3" fmla="*/ 2767677 w 2768941"/>
                <a:gd name="connsiteY3" fmla="*/ 342158 h 342158"/>
                <a:gd name="connsiteX4" fmla="*/ 1264 w 2768941"/>
                <a:gd name="connsiteY4" fmla="*/ 342158 h 342158"/>
                <a:gd name="connsiteX5" fmla="*/ 0 w 2768941"/>
                <a:gd name="connsiteY5" fmla="*/ 335869 h 342158"/>
                <a:gd name="connsiteX6" fmla="*/ 335863 w 2768941"/>
                <a:gd name="connsiteY6" fmla="*/ 0 h 3421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768941" h="342158">
                  <a:moveTo>
                    <a:pt x="335863" y="0"/>
                  </a:moveTo>
                  <a:lnTo>
                    <a:pt x="2433079" y="0"/>
                  </a:lnTo>
                  <a:cubicBezTo>
                    <a:pt x="2617547" y="0"/>
                    <a:pt x="2768941" y="149804"/>
                    <a:pt x="2768941" y="335869"/>
                  </a:cubicBezTo>
                  <a:lnTo>
                    <a:pt x="2767677" y="342158"/>
                  </a:lnTo>
                  <a:lnTo>
                    <a:pt x="1264" y="342158"/>
                  </a:lnTo>
                  <a:lnTo>
                    <a:pt x="0" y="335869"/>
                  </a:lnTo>
                  <a:cubicBezTo>
                    <a:pt x="0" y="149804"/>
                    <a:pt x="149856" y="0"/>
                    <a:pt x="335863" y="0"/>
                  </a:cubicBezTo>
                  <a:close/>
                </a:path>
              </a:pathLst>
            </a:custGeom>
            <a:solidFill>
              <a:schemeClr val="tx1">
                <a:alpha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</p:grpSp>
      <p:grpSp>
        <p:nvGrpSpPr>
          <p:cNvPr id="52" name="Group 51">
            <a:extLst>
              <a:ext uri="{FF2B5EF4-FFF2-40B4-BE49-F238E27FC236}">
                <a16:creationId xmlns:a16="http://schemas.microsoft.com/office/drawing/2014/main" id="{E2385616-061A-2650-04D1-3FB43688F368}"/>
              </a:ext>
            </a:extLst>
          </p:cNvPr>
          <p:cNvGrpSpPr/>
          <p:nvPr/>
        </p:nvGrpSpPr>
        <p:grpSpPr>
          <a:xfrm>
            <a:off x="3034828" y="2998749"/>
            <a:ext cx="3074345" cy="539182"/>
            <a:chOff x="4180922" y="2929684"/>
            <a:chExt cx="3830156" cy="671737"/>
          </a:xfrm>
        </p:grpSpPr>
        <p:sp>
          <p:nvSpPr>
            <p:cNvPr id="79" name="Shape">
              <a:extLst>
                <a:ext uri="{FF2B5EF4-FFF2-40B4-BE49-F238E27FC236}">
                  <a16:creationId xmlns:a16="http://schemas.microsoft.com/office/drawing/2014/main" id="{78E4F3C7-C4BC-BC1E-3563-0F932E27903F}"/>
                </a:ext>
              </a:extLst>
            </p:cNvPr>
            <p:cNvSpPr/>
            <p:nvPr/>
          </p:nvSpPr>
          <p:spPr>
            <a:xfrm>
              <a:off x="4180922" y="2929684"/>
              <a:ext cx="3830156" cy="67173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9706" y="0"/>
                  </a:moveTo>
                  <a:lnTo>
                    <a:pt x="1894" y="0"/>
                  </a:lnTo>
                  <a:cubicBezTo>
                    <a:pt x="845" y="0"/>
                    <a:pt x="0" y="4817"/>
                    <a:pt x="0" y="10800"/>
                  </a:cubicBezTo>
                  <a:cubicBezTo>
                    <a:pt x="0" y="16783"/>
                    <a:pt x="845" y="21600"/>
                    <a:pt x="1894" y="21600"/>
                  </a:cubicBezTo>
                  <a:lnTo>
                    <a:pt x="19706" y="21600"/>
                  </a:lnTo>
                  <a:cubicBezTo>
                    <a:pt x="20755" y="21600"/>
                    <a:pt x="21600" y="16783"/>
                    <a:pt x="21600" y="10800"/>
                  </a:cubicBezTo>
                  <a:cubicBezTo>
                    <a:pt x="21600" y="4817"/>
                    <a:pt x="20755" y="0"/>
                    <a:pt x="19706" y="0"/>
                  </a:cubicBez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80" name="Circle">
              <a:extLst>
                <a:ext uri="{FF2B5EF4-FFF2-40B4-BE49-F238E27FC236}">
                  <a16:creationId xmlns:a16="http://schemas.microsoft.com/office/drawing/2014/main" id="{61EFF8F2-0FF2-D081-B900-2BDCA8B2D1D6}"/>
                </a:ext>
              </a:extLst>
            </p:cNvPr>
            <p:cNvSpPr/>
            <p:nvPr/>
          </p:nvSpPr>
          <p:spPr>
            <a:xfrm>
              <a:off x="7421338" y="3011680"/>
              <a:ext cx="507747" cy="507745"/>
            </a:xfrm>
            <a:prstGeom prst="ellipse">
              <a:avLst/>
            </a:prstGeom>
            <a:solidFill>
              <a:srgbClr val="FFFFFF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 algn="ctr"/>
              <a:endParaRPr sz="2250" b="1"/>
            </a:p>
          </p:txBody>
        </p:sp>
        <p:sp>
          <p:nvSpPr>
            <p:cNvPr id="81" name="Circle">
              <a:extLst>
                <a:ext uri="{FF2B5EF4-FFF2-40B4-BE49-F238E27FC236}">
                  <a16:creationId xmlns:a16="http://schemas.microsoft.com/office/drawing/2014/main" id="{F0F22F39-48A8-09F9-615F-16341BDEC6D2}"/>
                </a:ext>
              </a:extLst>
            </p:cNvPr>
            <p:cNvSpPr/>
            <p:nvPr/>
          </p:nvSpPr>
          <p:spPr>
            <a:xfrm>
              <a:off x="4262919" y="3011680"/>
              <a:ext cx="507745" cy="507745"/>
            </a:xfrm>
            <a:prstGeom prst="ellipse">
              <a:avLst/>
            </a:prstGeom>
            <a:solidFill>
              <a:srgbClr val="FFFFFF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 algn="ctr"/>
              <a:r>
                <a:rPr lang="en-US" sz="2250" b="1" dirty="0">
                  <a:solidFill>
                    <a:schemeClr val="bg2">
                      <a:lumMod val="75000"/>
                    </a:schemeClr>
                  </a:solidFill>
                </a:rPr>
                <a:t>3</a:t>
              </a:r>
              <a:endParaRPr sz="2250" b="1" dirty="0">
                <a:solidFill>
                  <a:schemeClr val="bg2">
                    <a:lumMod val="75000"/>
                  </a:schemeClr>
                </a:solidFill>
              </a:endParaRPr>
            </a:p>
          </p:txBody>
        </p:sp>
        <p:sp>
          <p:nvSpPr>
            <p:cNvPr id="82" name="Freeform: Shape 81">
              <a:extLst>
                <a:ext uri="{FF2B5EF4-FFF2-40B4-BE49-F238E27FC236}">
                  <a16:creationId xmlns:a16="http://schemas.microsoft.com/office/drawing/2014/main" id="{AB3862EF-5173-6960-A529-18F53ED96F77}"/>
                </a:ext>
              </a:extLst>
            </p:cNvPr>
            <p:cNvSpPr/>
            <p:nvPr/>
          </p:nvSpPr>
          <p:spPr>
            <a:xfrm>
              <a:off x="4180922" y="2929684"/>
              <a:ext cx="3830156" cy="342158"/>
            </a:xfrm>
            <a:custGeom>
              <a:avLst/>
              <a:gdLst>
                <a:gd name="connsiteX0" fmla="*/ 335848 w 3830156"/>
                <a:gd name="connsiteY0" fmla="*/ 0 h 342158"/>
                <a:gd name="connsiteX1" fmla="*/ 3494308 w 3830156"/>
                <a:gd name="connsiteY1" fmla="*/ 0 h 342158"/>
                <a:gd name="connsiteX2" fmla="*/ 3830156 w 3830156"/>
                <a:gd name="connsiteY2" fmla="*/ 335869 h 342158"/>
                <a:gd name="connsiteX3" fmla="*/ 3828892 w 3830156"/>
                <a:gd name="connsiteY3" fmla="*/ 342158 h 342158"/>
                <a:gd name="connsiteX4" fmla="*/ 1264 w 3830156"/>
                <a:gd name="connsiteY4" fmla="*/ 342158 h 342158"/>
                <a:gd name="connsiteX5" fmla="*/ 0 w 3830156"/>
                <a:gd name="connsiteY5" fmla="*/ 335869 h 342158"/>
                <a:gd name="connsiteX6" fmla="*/ 335848 w 3830156"/>
                <a:gd name="connsiteY6" fmla="*/ 0 h 3421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830156" h="342158">
                  <a:moveTo>
                    <a:pt x="335848" y="0"/>
                  </a:moveTo>
                  <a:lnTo>
                    <a:pt x="3494308" y="0"/>
                  </a:lnTo>
                  <a:cubicBezTo>
                    <a:pt x="3680319" y="0"/>
                    <a:pt x="3830156" y="149804"/>
                    <a:pt x="3830156" y="335869"/>
                  </a:cubicBezTo>
                  <a:lnTo>
                    <a:pt x="3828892" y="342158"/>
                  </a:lnTo>
                  <a:lnTo>
                    <a:pt x="1264" y="342158"/>
                  </a:lnTo>
                  <a:lnTo>
                    <a:pt x="0" y="335869"/>
                  </a:lnTo>
                  <a:cubicBezTo>
                    <a:pt x="0" y="149804"/>
                    <a:pt x="149837" y="0"/>
                    <a:pt x="335848" y="0"/>
                  </a:cubicBezTo>
                  <a:close/>
                </a:path>
              </a:pathLst>
            </a:custGeom>
            <a:solidFill>
              <a:schemeClr val="tx1">
                <a:alpha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</p:grpSp>
      <p:grpSp>
        <p:nvGrpSpPr>
          <p:cNvPr id="60" name="Group 59">
            <a:extLst>
              <a:ext uri="{FF2B5EF4-FFF2-40B4-BE49-F238E27FC236}">
                <a16:creationId xmlns:a16="http://schemas.microsoft.com/office/drawing/2014/main" id="{22F65F48-D8F5-4950-1BA1-C7C96C6BBD1B}"/>
              </a:ext>
            </a:extLst>
          </p:cNvPr>
          <p:cNvGrpSpPr/>
          <p:nvPr/>
        </p:nvGrpSpPr>
        <p:grpSpPr>
          <a:xfrm>
            <a:off x="2610190" y="2368440"/>
            <a:ext cx="3923618" cy="539182"/>
            <a:chOff x="3651891" y="2144416"/>
            <a:chExt cx="4888218" cy="671737"/>
          </a:xfrm>
        </p:grpSpPr>
        <p:sp>
          <p:nvSpPr>
            <p:cNvPr id="75" name="Shape">
              <a:extLst>
                <a:ext uri="{FF2B5EF4-FFF2-40B4-BE49-F238E27FC236}">
                  <a16:creationId xmlns:a16="http://schemas.microsoft.com/office/drawing/2014/main" id="{0461734C-55B7-5A40-D5BB-5FC61241C9E2}"/>
                </a:ext>
              </a:extLst>
            </p:cNvPr>
            <p:cNvSpPr/>
            <p:nvPr/>
          </p:nvSpPr>
          <p:spPr>
            <a:xfrm>
              <a:off x="3651891" y="2144416"/>
              <a:ext cx="4888218" cy="67173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116" y="0"/>
                  </a:moveTo>
                  <a:lnTo>
                    <a:pt x="1484" y="0"/>
                  </a:lnTo>
                  <a:cubicBezTo>
                    <a:pt x="662" y="0"/>
                    <a:pt x="0" y="4817"/>
                    <a:pt x="0" y="10800"/>
                  </a:cubicBezTo>
                  <a:cubicBezTo>
                    <a:pt x="0" y="16783"/>
                    <a:pt x="662" y="21600"/>
                    <a:pt x="1484" y="21600"/>
                  </a:cubicBezTo>
                  <a:lnTo>
                    <a:pt x="20116" y="21600"/>
                  </a:lnTo>
                  <a:cubicBezTo>
                    <a:pt x="20938" y="21600"/>
                    <a:pt x="21600" y="16783"/>
                    <a:pt x="21600" y="10800"/>
                  </a:cubicBezTo>
                  <a:cubicBezTo>
                    <a:pt x="21600" y="4817"/>
                    <a:pt x="20938" y="0"/>
                    <a:pt x="20116" y="0"/>
                  </a:cubicBez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76" name="Circle">
              <a:extLst>
                <a:ext uri="{FF2B5EF4-FFF2-40B4-BE49-F238E27FC236}">
                  <a16:creationId xmlns:a16="http://schemas.microsoft.com/office/drawing/2014/main" id="{E5534F72-2ED6-FC96-566A-C605BAF21298}"/>
                </a:ext>
              </a:extLst>
            </p:cNvPr>
            <p:cNvSpPr/>
            <p:nvPr/>
          </p:nvSpPr>
          <p:spPr>
            <a:xfrm>
              <a:off x="7950369" y="2226412"/>
              <a:ext cx="507747" cy="507745"/>
            </a:xfrm>
            <a:prstGeom prst="ellipse">
              <a:avLst/>
            </a:prstGeom>
            <a:solidFill>
              <a:srgbClr val="FFFFFF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 algn="ctr"/>
              <a:endParaRPr sz="2250" b="1"/>
            </a:p>
          </p:txBody>
        </p:sp>
        <p:sp>
          <p:nvSpPr>
            <p:cNvPr id="77" name="Circle">
              <a:extLst>
                <a:ext uri="{FF2B5EF4-FFF2-40B4-BE49-F238E27FC236}">
                  <a16:creationId xmlns:a16="http://schemas.microsoft.com/office/drawing/2014/main" id="{CB05CC8F-8393-4D9C-0867-0C0C217F4B3E}"/>
                </a:ext>
              </a:extLst>
            </p:cNvPr>
            <p:cNvSpPr/>
            <p:nvPr/>
          </p:nvSpPr>
          <p:spPr>
            <a:xfrm>
              <a:off x="3733888" y="2226412"/>
              <a:ext cx="507745" cy="507745"/>
            </a:xfrm>
            <a:prstGeom prst="ellipse">
              <a:avLst/>
            </a:prstGeom>
            <a:solidFill>
              <a:srgbClr val="FFFFFF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 algn="ctr"/>
              <a:r>
                <a:rPr lang="en-US" sz="2250" b="1" dirty="0">
                  <a:solidFill>
                    <a:schemeClr val="bg2">
                      <a:lumMod val="75000"/>
                    </a:schemeClr>
                  </a:solidFill>
                </a:rPr>
                <a:t>2</a:t>
              </a:r>
              <a:endParaRPr sz="2250" b="1" dirty="0">
                <a:solidFill>
                  <a:schemeClr val="bg2">
                    <a:lumMod val="75000"/>
                  </a:schemeClr>
                </a:solidFill>
              </a:endParaRPr>
            </a:p>
          </p:txBody>
        </p:sp>
        <p:sp>
          <p:nvSpPr>
            <p:cNvPr id="78" name="Freeform: Shape 77">
              <a:extLst>
                <a:ext uri="{FF2B5EF4-FFF2-40B4-BE49-F238E27FC236}">
                  <a16:creationId xmlns:a16="http://schemas.microsoft.com/office/drawing/2014/main" id="{ACEC6878-D376-7C69-AD22-4B178E1687F9}"/>
                </a:ext>
              </a:extLst>
            </p:cNvPr>
            <p:cNvSpPr/>
            <p:nvPr/>
          </p:nvSpPr>
          <p:spPr>
            <a:xfrm>
              <a:off x="3651891" y="2144416"/>
              <a:ext cx="4888218" cy="342158"/>
            </a:xfrm>
            <a:custGeom>
              <a:avLst/>
              <a:gdLst>
                <a:gd name="connsiteX0" fmla="*/ 335839 w 4888218"/>
                <a:gd name="connsiteY0" fmla="*/ 0 h 342158"/>
                <a:gd name="connsiteX1" fmla="*/ 4552380 w 4888218"/>
                <a:gd name="connsiteY1" fmla="*/ 0 h 342158"/>
                <a:gd name="connsiteX2" fmla="*/ 4888218 w 4888218"/>
                <a:gd name="connsiteY2" fmla="*/ 335869 h 342158"/>
                <a:gd name="connsiteX3" fmla="*/ 4886954 w 4888218"/>
                <a:gd name="connsiteY3" fmla="*/ 342158 h 342158"/>
                <a:gd name="connsiteX4" fmla="*/ 1264 w 4888218"/>
                <a:gd name="connsiteY4" fmla="*/ 342158 h 342158"/>
                <a:gd name="connsiteX5" fmla="*/ 0 w 4888218"/>
                <a:gd name="connsiteY5" fmla="*/ 335869 h 342158"/>
                <a:gd name="connsiteX6" fmla="*/ 335839 w 4888218"/>
                <a:gd name="connsiteY6" fmla="*/ 0 h 3421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888218" h="342158">
                  <a:moveTo>
                    <a:pt x="335839" y="0"/>
                  </a:moveTo>
                  <a:lnTo>
                    <a:pt x="4552380" y="0"/>
                  </a:lnTo>
                  <a:cubicBezTo>
                    <a:pt x="4738403" y="0"/>
                    <a:pt x="4888218" y="149804"/>
                    <a:pt x="4888218" y="335869"/>
                  </a:cubicBezTo>
                  <a:lnTo>
                    <a:pt x="4886954" y="342158"/>
                  </a:lnTo>
                  <a:lnTo>
                    <a:pt x="1264" y="342158"/>
                  </a:lnTo>
                  <a:lnTo>
                    <a:pt x="0" y="335869"/>
                  </a:lnTo>
                  <a:cubicBezTo>
                    <a:pt x="0" y="149804"/>
                    <a:pt x="149815" y="0"/>
                    <a:pt x="335839" y="0"/>
                  </a:cubicBezTo>
                  <a:close/>
                </a:path>
              </a:pathLst>
            </a:custGeom>
            <a:solidFill>
              <a:schemeClr val="tx1">
                <a:alpha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</p:grpSp>
      <p:grpSp>
        <p:nvGrpSpPr>
          <p:cNvPr id="61" name="Group 60">
            <a:extLst>
              <a:ext uri="{FF2B5EF4-FFF2-40B4-BE49-F238E27FC236}">
                <a16:creationId xmlns:a16="http://schemas.microsoft.com/office/drawing/2014/main" id="{3F89D24D-DACE-588F-FBF0-EC504DCA5D7E}"/>
              </a:ext>
            </a:extLst>
          </p:cNvPr>
          <p:cNvGrpSpPr/>
          <p:nvPr/>
        </p:nvGrpSpPr>
        <p:grpSpPr>
          <a:xfrm>
            <a:off x="2188719" y="1738130"/>
            <a:ext cx="4766562" cy="539182"/>
            <a:chOff x="3126802" y="1359148"/>
            <a:chExt cx="5938396" cy="671737"/>
          </a:xfrm>
        </p:grpSpPr>
        <p:sp>
          <p:nvSpPr>
            <p:cNvPr id="71" name="Shape">
              <a:extLst>
                <a:ext uri="{FF2B5EF4-FFF2-40B4-BE49-F238E27FC236}">
                  <a16:creationId xmlns:a16="http://schemas.microsoft.com/office/drawing/2014/main" id="{84A7F35A-844C-7A1A-CE8A-57903D0A37EF}"/>
                </a:ext>
              </a:extLst>
            </p:cNvPr>
            <p:cNvSpPr/>
            <p:nvPr/>
          </p:nvSpPr>
          <p:spPr>
            <a:xfrm>
              <a:off x="3126802" y="1359148"/>
              <a:ext cx="5938396" cy="67173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378" y="0"/>
                  </a:moveTo>
                  <a:lnTo>
                    <a:pt x="1222" y="0"/>
                  </a:lnTo>
                  <a:cubicBezTo>
                    <a:pt x="545" y="0"/>
                    <a:pt x="0" y="4817"/>
                    <a:pt x="0" y="10800"/>
                  </a:cubicBezTo>
                  <a:cubicBezTo>
                    <a:pt x="0" y="16783"/>
                    <a:pt x="545" y="21600"/>
                    <a:pt x="1222" y="21600"/>
                  </a:cubicBezTo>
                  <a:lnTo>
                    <a:pt x="20378" y="21600"/>
                  </a:lnTo>
                  <a:cubicBezTo>
                    <a:pt x="21055" y="21600"/>
                    <a:pt x="21600" y="16783"/>
                    <a:pt x="21600" y="10800"/>
                  </a:cubicBezTo>
                  <a:cubicBezTo>
                    <a:pt x="21600" y="4868"/>
                    <a:pt x="21049" y="0"/>
                    <a:pt x="20378" y="0"/>
                  </a:cubicBez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72" name="Circle">
              <a:extLst>
                <a:ext uri="{FF2B5EF4-FFF2-40B4-BE49-F238E27FC236}">
                  <a16:creationId xmlns:a16="http://schemas.microsoft.com/office/drawing/2014/main" id="{A2C5B560-0F86-1076-0085-F57516D4AC0A}"/>
                </a:ext>
              </a:extLst>
            </p:cNvPr>
            <p:cNvSpPr/>
            <p:nvPr/>
          </p:nvSpPr>
          <p:spPr>
            <a:xfrm>
              <a:off x="8472302" y="1441144"/>
              <a:ext cx="507747" cy="507745"/>
            </a:xfrm>
            <a:prstGeom prst="ellipse">
              <a:avLst/>
            </a:prstGeom>
            <a:solidFill>
              <a:srgbClr val="FFFFFF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 algn="ctr"/>
              <a:endParaRPr sz="2250" b="1"/>
            </a:p>
          </p:txBody>
        </p:sp>
        <p:sp>
          <p:nvSpPr>
            <p:cNvPr id="73" name="Circle">
              <a:extLst>
                <a:ext uri="{FF2B5EF4-FFF2-40B4-BE49-F238E27FC236}">
                  <a16:creationId xmlns:a16="http://schemas.microsoft.com/office/drawing/2014/main" id="{058E7758-5AD2-E02B-2929-E06FCA4B43A7}"/>
                </a:ext>
              </a:extLst>
            </p:cNvPr>
            <p:cNvSpPr/>
            <p:nvPr/>
          </p:nvSpPr>
          <p:spPr>
            <a:xfrm>
              <a:off x="3208798" y="1441144"/>
              <a:ext cx="507745" cy="507745"/>
            </a:xfrm>
            <a:prstGeom prst="ellipse">
              <a:avLst/>
            </a:prstGeom>
            <a:solidFill>
              <a:srgbClr val="FFFFFF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 algn="ctr"/>
              <a:r>
                <a:rPr lang="en-US" sz="2250" b="1" dirty="0">
                  <a:solidFill>
                    <a:schemeClr val="bg2">
                      <a:lumMod val="75000"/>
                    </a:schemeClr>
                  </a:solidFill>
                </a:rPr>
                <a:t>1</a:t>
              </a:r>
              <a:endParaRPr sz="2250" b="1" dirty="0">
                <a:solidFill>
                  <a:schemeClr val="bg2">
                    <a:lumMod val="75000"/>
                  </a:schemeClr>
                </a:solidFill>
              </a:endParaRPr>
            </a:p>
          </p:txBody>
        </p:sp>
        <p:sp>
          <p:nvSpPr>
            <p:cNvPr id="74" name="Freeform: Shape 73">
              <a:extLst>
                <a:ext uri="{FF2B5EF4-FFF2-40B4-BE49-F238E27FC236}">
                  <a16:creationId xmlns:a16="http://schemas.microsoft.com/office/drawing/2014/main" id="{EA601F2D-EE60-8B8D-DBBA-3AF3C78A09B8}"/>
                </a:ext>
              </a:extLst>
            </p:cNvPr>
            <p:cNvSpPr/>
            <p:nvPr/>
          </p:nvSpPr>
          <p:spPr>
            <a:xfrm>
              <a:off x="3126802" y="1359148"/>
              <a:ext cx="5938396" cy="342158"/>
            </a:xfrm>
            <a:custGeom>
              <a:avLst/>
              <a:gdLst>
                <a:gd name="connsiteX0" fmla="*/ 335960 w 5938396"/>
                <a:gd name="connsiteY0" fmla="*/ 0 h 342158"/>
                <a:gd name="connsiteX1" fmla="*/ 5602436 w 5938396"/>
                <a:gd name="connsiteY1" fmla="*/ 0 h 342158"/>
                <a:gd name="connsiteX2" fmla="*/ 5938396 w 5938396"/>
                <a:gd name="connsiteY2" fmla="*/ 335869 h 342158"/>
                <a:gd name="connsiteX3" fmla="*/ 5937132 w 5938396"/>
                <a:gd name="connsiteY3" fmla="*/ 342158 h 342158"/>
                <a:gd name="connsiteX4" fmla="*/ 1264 w 5938396"/>
                <a:gd name="connsiteY4" fmla="*/ 342158 h 342158"/>
                <a:gd name="connsiteX5" fmla="*/ 0 w 5938396"/>
                <a:gd name="connsiteY5" fmla="*/ 335869 h 342158"/>
                <a:gd name="connsiteX6" fmla="*/ 335960 w 5938396"/>
                <a:gd name="connsiteY6" fmla="*/ 0 h 3421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938396" h="342158">
                  <a:moveTo>
                    <a:pt x="335960" y="0"/>
                  </a:moveTo>
                  <a:lnTo>
                    <a:pt x="5602436" y="0"/>
                  </a:lnTo>
                  <a:cubicBezTo>
                    <a:pt x="5786912" y="0"/>
                    <a:pt x="5938396" y="151390"/>
                    <a:pt x="5938396" y="335869"/>
                  </a:cubicBezTo>
                  <a:lnTo>
                    <a:pt x="5937132" y="342158"/>
                  </a:lnTo>
                  <a:lnTo>
                    <a:pt x="1264" y="342158"/>
                  </a:lnTo>
                  <a:lnTo>
                    <a:pt x="0" y="335869"/>
                  </a:lnTo>
                  <a:cubicBezTo>
                    <a:pt x="0" y="149804"/>
                    <a:pt x="149835" y="0"/>
                    <a:pt x="335960" y="0"/>
                  </a:cubicBezTo>
                  <a:close/>
                </a:path>
              </a:pathLst>
            </a:custGeom>
            <a:solidFill>
              <a:schemeClr val="tx1">
                <a:alpha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</p:grpSp>
      <p:pic>
        <p:nvPicPr>
          <p:cNvPr id="62" name="Graphic 61" descr="Box trolley with solid fill">
            <a:extLst>
              <a:ext uri="{FF2B5EF4-FFF2-40B4-BE49-F238E27FC236}">
                <a16:creationId xmlns:a16="http://schemas.microsoft.com/office/drawing/2014/main" id="{25A2F8F4-4912-DDCC-FFD2-120EF45357D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702262" y="3131021"/>
            <a:ext cx="274640" cy="274640"/>
          </a:xfrm>
          <a:prstGeom prst="rect">
            <a:avLst/>
          </a:prstGeom>
        </p:spPr>
      </p:pic>
      <p:pic>
        <p:nvPicPr>
          <p:cNvPr id="63" name="Graphic 62" descr="Business Growth with solid fill">
            <a:extLst>
              <a:ext uri="{FF2B5EF4-FFF2-40B4-BE49-F238E27FC236}">
                <a16:creationId xmlns:a16="http://schemas.microsoft.com/office/drawing/2014/main" id="{0447A1A9-D9B0-53A4-AF76-2310EC0DB77B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888425" y="4391640"/>
            <a:ext cx="274640" cy="274640"/>
          </a:xfrm>
          <a:prstGeom prst="rect">
            <a:avLst/>
          </a:prstGeom>
        </p:spPr>
      </p:pic>
      <p:pic>
        <p:nvPicPr>
          <p:cNvPr id="64" name="Graphic 63" descr="Coins with solid fill">
            <a:extLst>
              <a:ext uri="{FF2B5EF4-FFF2-40B4-BE49-F238E27FC236}">
                <a16:creationId xmlns:a16="http://schemas.microsoft.com/office/drawing/2014/main" id="{A3382F09-189E-60DB-B1FD-E4C3C14AE953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276358" y="3761330"/>
            <a:ext cx="274640" cy="274640"/>
          </a:xfrm>
          <a:prstGeom prst="rect">
            <a:avLst/>
          </a:prstGeom>
        </p:spPr>
      </p:pic>
      <p:pic>
        <p:nvPicPr>
          <p:cNvPr id="65" name="Graphic 64" descr="Tag with solid fill">
            <a:extLst>
              <a:ext uri="{FF2B5EF4-FFF2-40B4-BE49-F238E27FC236}">
                <a16:creationId xmlns:a16="http://schemas.microsoft.com/office/drawing/2014/main" id="{0DB93379-5EE6-1703-C4F5-74C43ECE49FA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6126898" y="2500711"/>
            <a:ext cx="274640" cy="274640"/>
          </a:xfrm>
          <a:prstGeom prst="rect">
            <a:avLst/>
          </a:prstGeom>
        </p:spPr>
      </p:pic>
      <p:pic>
        <p:nvPicPr>
          <p:cNvPr id="66" name="Graphic 65" descr="Target Audience with solid fill">
            <a:extLst>
              <a:ext uri="{FF2B5EF4-FFF2-40B4-BE49-F238E27FC236}">
                <a16:creationId xmlns:a16="http://schemas.microsoft.com/office/drawing/2014/main" id="{AC05AD11-AE16-111C-2CF5-BDC6D134EC37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6545838" y="1870401"/>
            <a:ext cx="274640" cy="274640"/>
          </a:xfrm>
          <a:prstGeom prst="rect">
            <a:avLst/>
          </a:prstGeom>
        </p:spPr>
      </p:pic>
      <p:grpSp>
        <p:nvGrpSpPr>
          <p:cNvPr id="67" name="Group 66">
            <a:extLst>
              <a:ext uri="{FF2B5EF4-FFF2-40B4-BE49-F238E27FC236}">
                <a16:creationId xmlns:a16="http://schemas.microsoft.com/office/drawing/2014/main" id="{E3E94EFA-23E7-19EF-A82D-FCCE9FD47E43}"/>
              </a:ext>
            </a:extLst>
          </p:cNvPr>
          <p:cNvGrpSpPr/>
          <p:nvPr/>
        </p:nvGrpSpPr>
        <p:grpSpPr>
          <a:xfrm>
            <a:off x="4289752" y="4889679"/>
            <a:ext cx="564496" cy="539182"/>
            <a:chOff x="5744363" y="5285488"/>
            <a:chExt cx="703275" cy="671737"/>
          </a:xfrm>
        </p:grpSpPr>
        <p:sp>
          <p:nvSpPr>
            <p:cNvPr id="68" name="Shape">
              <a:extLst>
                <a:ext uri="{FF2B5EF4-FFF2-40B4-BE49-F238E27FC236}">
                  <a16:creationId xmlns:a16="http://schemas.microsoft.com/office/drawing/2014/main" id="{C9D388D6-77C6-16D0-1DE8-B09CFAD462DD}"/>
                </a:ext>
              </a:extLst>
            </p:cNvPr>
            <p:cNvSpPr/>
            <p:nvPr/>
          </p:nvSpPr>
          <p:spPr>
            <a:xfrm>
              <a:off x="5744363" y="5285488"/>
              <a:ext cx="703275" cy="67173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1284" y="0"/>
                  </a:moveTo>
                  <a:lnTo>
                    <a:pt x="10316" y="0"/>
                  </a:lnTo>
                  <a:cubicBezTo>
                    <a:pt x="4601" y="0"/>
                    <a:pt x="0" y="4817"/>
                    <a:pt x="0" y="10800"/>
                  </a:cubicBezTo>
                  <a:cubicBezTo>
                    <a:pt x="0" y="16783"/>
                    <a:pt x="4601" y="21600"/>
                    <a:pt x="10316" y="21600"/>
                  </a:cubicBezTo>
                  <a:lnTo>
                    <a:pt x="11284" y="21600"/>
                  </a:lnTo>
                  <a:cubicBezTo>
                    <a:pt x="16999" y="21600"/>
                    <a:pt x="21600" y="16783"/>
                    <a:pt x="21600" y="10800"/>
                  </a:cubicBezTo>
                  <a:cubicBezTo>
                    <a:pt x="21600" y="4817"/>
                    <a:pt x="16999" y="0"/>
                    <a:pt x="11284" y="0"/>
                  </a:cubicBez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69" name="Circle">
              <a:extLst>
                <a:ext uri="{FF2B5EF4-FFF2-40B4-BE49-F238E27FC236}">
                  <a16:creationId xmlns:a16="http://schemas.microsoft.com/office/drawing/2014/main" id="{004E34E2-A4ED-688B-F0CB-71D20C3378AD}"/>
                </a:ext>
              </a:extLst>
            </p:cNvPr>
            <p:cNvSpPr/>
            <p:nvPr/>
          </p:nvSpPr>
          <p:spPr>
            <a:xfrm>
              <a:off x="5842127" y="5367484"/>
              <a:ext cx="507747" cy="507745"/>
            </a:xfrm>
            <a:prstGeom prst="ellipse">
              <a:avLst/>
            </a:prstGeom>
            <a:solidFill>
              <a:srgbClr val="FFFFFF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 algn="ctr"/>
              <a:r>
                <a:rPr lang="en-US" sz="2250" b="1" dirty="0">
                  <a:solidFill>
                    <a:schemeClr val="bg2">
                      <a:lumMod val="75000"/>
                    </a:schemeClr>
                  </a:solidFill>
                </a:rPr>
                <a:t>6</a:t>
              </a:r>
              <a:endParaRPr sz="2250" b="1" dirty="0">
                <a:solidFill>
                  <a:schemeClr val="bg2">
                    <a:lumMod val="75000"/>
                  </a:schemeClr>
                </a:solidFill>
              </a:endParaRPr>
            </a:p>
          </p:txBody>
        </p:sp>
        <p:sp>
          <p:nvSpPr>
            <p:cNvPr id="70" name="Freeform: Shape 69">
              <a:extLst>
                <a:ext uri="{FF2B5EF4-FFF2-40B4-BE49-F238E27FC236}">
                  <a16:creationId xmlns:a16="http://schemas.microsoft.com/office/drawing/2014/main" id="{376FDBA2-D689-C3B1-E8B5-068430A07007}"/>
                </a:ext>
              </a:extLst>
            </p:cNvPr>
            <p:cNvSpPr/>
            <p:nvPr/>
          </p:nvSpPr>
          <p:spPr>
            <a:xfrm>
              <a:off x="5744363" y="5285488"/>
              <a:ext cx="703275" cy="342158"/>
            </a:xfrm>
            <a:custGeom>
              <a:avLst/>
              <a:gdLst>
                <a:gd name="connsiteX0" fmla="*/ 335879 w 703275"/>
                <a:gd name="connsiteY0" fmla="*/ 0 h 342158"/>
                <a:gd name="connsiteX1" fmla="*/ 367396 w 703275"/>
                <a:gd name="connsiteY1" fmla="*/ 0 h 342158"/>
                <a:gd name="connsiteX2" fmla="*/ 703275 w 703275"/>
                <a:gd name="connsiteY2" fmla="*/ 335869 h 342158"/>
                <a:gd name="connsiteX3" fmla="*/ 702012 w 703275"/>
                <a:gd name="connsiteY3" fmla="*/ 342158 h 342158"/>
                <a:gd name="connsiteX4" fmla="*/ 1264 w 703275"/>
                <a:gd name="connsiteY4" fmla="*/ 342158 h 342158"/>
                <a:gd name="connsiteX5" fmla="*/ 0 w 703275"/>
                <a:gd name="connsiteY5" fmla="*/ 335869 h 342158"/>
                <a:gd name="connsiteX6" fmla="*/ 335879 w 703275"/>
                <a:gd name="connsiteY6" fmla="*/ 0 h 3421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03275" h="342158">
                  <a:moveTo>
                    <a:pt x="335879" y="0"/>
                  </a:moveTo>
                  <a:lnTo>
                    <a:pt x="367396" y="0"/>
                  </a:lnTo>
                  <a:cubicBezTo>
                    <a:pt x="553471" y="0"/>
                    <a:pt x="703275" y="149804"/>
                    <a:pt x="703275" y="335869"/>
                  </a:cubicBezTo>
                  <a:lnTo>
                    <a:pt x="702012" y="342158"/>
                  </a:lnTo>
                  <a:lnTo>
                    <a:pt x="1264" y="342158"/>
                  </a:lnTo>
                  <a:lnTo>
                    <a:pt x="0" y="335869"/>
                  </a:lnTo>
                  <a:cubicBezTo>
                    <a:pt x="0" y="149804"/>
                    <a:pt x="149804" y="0"/>
                    <a:pt x="335879" y="0"/>
                  </a:cubicBezTo>
                  <a:close/>
                </a:path>
              </a:pathLst>
            </a:custGeom>
            <a:solidFill>
              <a:schemeClr val="tx1">
                <a:alpha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</p:grpSp>
    </p:spTree>
    <p:extLst>
      <p:ext uri="{BB962C8B-B14F-4D97-AF65-F5344CB8AC3E}">
        <p14:creationId xmlns:p14="http://schemas.microsoft.com/office/powerpoint/2010/main" val="194957648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10278</TotalTime>
  <Words>481</Words>
  <Application>Microsoft Office PowerPoint</Application>
  <PresentationFormat>On-screen Show (4:3)</PresentationFormat>
  <Paragraphs>44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Six-Step Graduated Funnel – Slide Template</vt:lpstr>
      <vt:lpstr>Six-Step Graduated Funnel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Six-Step Graduated Funnel</dc:title>
  <dc:creator>PresentationGO.com</dc:creator>
  <dc:description>© Copyright PresentationGO.com - Do not distribute or sale without written permission.</dc:description>
  <cp:lastModifiedBy>Christophe Barroche</cp:lastModifiedBy>
  <cp:revision>20</cp:revision>
  <dcterms:created xsi:type="dcterms:W3CDTF">2014-11-26T05:14:11Z</dcterms:created>
  <dcterms:modified xsi:type="dcterms:W3CDTF">2023-04-05T19:47:34Z</dcterms:modified>
  <cp:category>Charts &amp; Diagrams</cp:category>
</cp:coreProperties>
</file>