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EC7663"/>
    <a:srgbClr val="954ECA"/>
    <a:srgbClr val="05ACC7"/>
    <a:srgbClr val="EB1D3F"/>
    <a:srgbClr val="AD0F29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FA65265-92FF-3F98-BBFC-756D3360BE98}"/>
              </a:ext>
            </a:extLst>
          </p:cNvPr>
          <p:cNvSpPr/>
          <p:nvPr/>
        </p:nvSpPr>
        <p:spPr>
          <a:xfrm>
            <a:off x="5730257" y="1015507"/>
            <a:ext cx="1030408" cy="603581"/>
          </a:xfrm>
          <a:custGeom>
            <a:avLst/>
            <a:gdLst>
              <a:gd name="connsiteX0" fmla="*/ 464508 w 1030408"/>
              <a:gd name="connsiteY0" fmla="*/ 2315 h 603581"/>
              <a:gd name="connsiteX1" fmla="*/ 568938 w 1030408"/>
              <a:gd name="connsiteY1" fmla="*/ 3014 h 603581"/>
              <a:gd name="connsiteX2" fmla="*/ 1027407 w 1030408"/>
              <a:gd name="connsiteY2" fmla="*/ 571574 h 603581"/>
              <a:gd name="connsiteX3" fmla="*/ 991570 w 1030408"/>
              <a:gd name="connsiteY3" fmla="*/ 603581 h 603581"/>
              <a:gd name="connsiteX4" fmla="*/ 987509 w 1030408"/>
              <a:gd name="connsiteY4" fmla="*/ 603581 h 603581"/>
              <a:gd name="connsiteX5" fmla="*/ 955556 w 1030408"/>
              <a:gd name="connsiteY5" fmla="*/ 563660 h 603581"/>
              <a:gd name="connsiteX6" fmla="*/ 560994 w 1030408"/>
              <a:gd name="connsiteY6" fmla="*/ 74765 h 603581"/>
              <a:gd name="connsiteX7" fmla="*/ 72161 w 1030408"/>
              <a:gd name="connsiteY7" fmla="*/ 469399 h 603581"/>
              <a:gd name="connsiteX8" fmla="*/ 32263 w 1030408"/>
              <a:gd name="connsiteY8" fmla="*/ 501229 h 603581"/>
              <a:gd name="connsiteX9" fmla="*/ 310 w 1030408"/>
              <a:gd name="connsiteY9" fmla="*/ 461309 h 603581"/>
              <a:gd name="connsiteX10" fmla="*/ 464508 w 1030408"/>
              <a:gd name="connsiteY10" fmla="*/ 2315 h 60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0408" h="603581">
                <a:moveTo>
                  <a:pt x="464508" y="2315"/>
                </a:moveTo>
                <a:cubicBezTo>
                  <a:pt x="498627" y="-940"/>
                  <a:pt x="533564" y="-811"/>
                  <a:pt x="568938" y="3014"/>
                </a:cubicBezTo>
                <a:cubicBezTo>
                  <a:pt x="851928" y="33614"/>
                  <a:pt x="1057948" y="288613"/>
                  <a:pt x="1027407" y="571574"/>
                </a:cubicBezTo>
                <a:cubicBezTo>
                  <a:pt x="1024759" y="590215"/>
                  <a:pt x="1008694" y="603581"/>
                  <a:pt x="991570" y="603581"/>
                </a:cubicBezTo>
                <a:cubicBezTo>
                  <a:pt x="990157" y="603581"/>
                  <a:pt x="988922" y="603581"/>
                  <a:pt x="987509" y="603581"/>
                </a:cubicBezTo>
                <a:cubicBezTo>
                  <a:pt x="967561" y="602174"/>
                  <a:pt x="952908" y="583533"/>
                  <a:pt x="955556" y="563660"/>
                </a:cubicBezTo>
                <a:cubicBezTo>
                  <a:pt x="980801" y="320444"/>
                  <a:pt x="804087" y="101320"/>
                  <a:pt x="560994" y="74765"/>
                </a:cubicBezTo>
                <a:cubicBezTo>
                  <a:pt x="317901" y="49441"/>
                  <a:pt x="98641" y="226182"/>
                  <a:pt x="72161" y="469399"/>
                </a:cubicBezTo>
                <a:cubicBezTo>
                  <a:pt x="70748" y="489271"/>
                  <a:pt x="52212" y="503867"/>
                  <a:pt x="32263" y="501229"/>
                </a:cubicBezTo>
                <a:cubicBezTo>
                  <a:pt x="12314" y="499823"/>
                  <a:pt x="-2338" y="481357"/>
                  <a:pt x="310" y="461309"/>
                </a:cubicBezTo>
                <a:cubicBezTo>
                  <a:pt x="27034" y="213718"/>
                  <a:pt x="225683" y="25101"/>
                  <a:pt x="464508" y="2315"/>
                </a:cubicBezTo>
                <a:close/>
              </a:path>
            </a:pathLst>
          </a:custGeom>
          <a:solidFill>
            <a:srgbClr val="03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FD695B-FFB4-7B5D-CD32-440506B29568}"/>
              </a:ext>
            </a:extLst>
          </p:cNvPr>
          <p:cNvSpPr/>
          <p:nvPr/>
        </p:nvSpPr>
        <p:spPr>
          <a:xfrm>
            <a:off x="5879714" y="1166366"/>
            <a:ext cx="728538" cy="728669"/>
          </a:xfrm>
          <a:prstGeom prst="ellipse">
            <a:avLst/>
          </a:prstGeom>
          <a:solidFill>
            <a:srgbClr val="05AC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000D3F-B069-06E5-2EDA-75026D2FEDDB}"/>
              </a:ext>
            </a:extLst>
          </p:cNvPr>
          <p:cNvSpPr/>
          <p:nvPr/>
        </p:nvSpPr>
        <p:spPr>
          <a:xfrm>
            <a:off x="4709022" y="1307827"/>
            <a:ext cx="925607" cy="854630"/>
          </a:xfrm>
          <a:custGeom>
            <a:avLst/>
            <a:gdLst>
              <a:gd name="connsiteX0" fmla="*/ 470955 w 925607"/>
              <a:gd name="connsiteY0" fmla="*/ 2089 h 854630"/>
              <a:gd name="connsiteX1" fmla="*/ 572938 w 925607"/>
              <a:gd name="connsiteY1" fmla="*/ 2961 h 854630"/>
              <a:gd name="connsiteX2" fmla="*/ 917111 w 925607"/>
              <a:gd name="connsiteY2" fmla="*/ 191630 h 854630"/>
              <a:gd name="connsiteX3" fmla="*/ 911752 w 925607"/>
              <a:gd name="connsiteY3" fmla="*/ 243448 h 854630"/>
              <a:gd name="connsiteX4" fmla="*/ 860004 w 925607"/>
              <a:gd name="connsiteY4" fmla="*/ 238133 h 854630"/>
              <a:gd name="connsiteX5" fmla="*/ 562373 w 925607"/>
              <a:gd name="connsiteY5" fmla="*/ 76037 h 854630"/>
              <a:gd name="connsiteX6" fmla="*/ 236879 w 925607"/>
              <a:gd name="connsiteY6" fmla="*/ 171700 h 854630"/>
              <a:gd name="connsiteX7" fmla="*/ 74744 w 925607"/>
              <a:gd name="connsiteY7" fmla="*/ 469319 h 854630"/>
              <a:gd name="connsiteX8" fmla="*/ 170432 w 925607"/>
              <a:gd name="connsiteY8" fmla="*/ 794840 h 854630"/>
              <a:gd name="connsiteX9" fmla="*/ 165074 w 925607"/>
              <a:gd name="connsiteY9" fmla="*/ 846658 h 854630"/>
              <a:gd name="connsiteX10" fmla="*/ 142568 w 925607"/>
              <a:gd name="connsiteY10" fmla="*/ 854630 h 854630"/>
              <a:gd name="connsiteX11" fmla="*/ 114550 w 925607"/>
              <a:gd name="connsiteY11" fmla="*/ 841343 h 854630"/>
              <a:gd name="connsiteX12" fmla="*/ 2939 w 925607"/>
              <a:gd name="connsiteY12" fmla="*/ 461347 h 854630"/>
              <a:gd name="connsiteX13" fmla="*/ 192938 w 925607"/>
              <a:gd name="connsiteY13" fmla="*/ 114568 h 854630"/>
              <a:gd name="connsiteX14" fmla="*/ 470955 w 925607"/>
              <a:gd name="connsiteY14" fmla="*/ 2089 h 854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5607" h="854630">
                <a:moveTo>
                  <a:pt x="470955" y="2089"/>
                </a:moveTo>
                <a:cubicBezTo>
                  <a:pt x="504587" y="-942"/>
                  <a:pt x="538720" y="-693"/>
                  <a:pt x="572938" y="2961"/>
                </a:cubicBezTo>
                <a:cubicBezTo>
                  <a:pt x="709811" y="17576"/>
                  <a:pt x="833364" y="85337"/>
                  <a:pt x="917111" y="191630"/>
                </a:cubicBezTo>
                <a:cubicBezTo>
                  <a:pt x="930431" y="207574"/>
                  <a:pt x="927675" y="230161"/>
                  <a:pt x="911752" y="243448"/>
                </a:cubicBezTo>
                <a:cubicBezTo>
                  <a:pt x="895830" y="256734"/>
                  <a:pt x="873324" y="254077"/>
                  <a:pt x="860004" y="238133"/>
                </a:cubicBezTo>
                <a:cubicBezTo>
                  <a:pt x="785596" y="146456"/>
                  <a:pt x="680568" y="87995"/>
                  <a:pt x="562373" y="76037"/>
                </a:cubicBezTo>
                <a:cubicBezTo>
                  <a:pt x="445404" y="62750"/>
                  <a:pt x="328587" y="97295"/>
                  <a:pt x="236879" y="171700"/>
                </a:cubicBezTo>
                <a:cubicBezTo>
                  <a:pt x="145170" y="246105"/>
                  <a:pt x="86685" y="351069"/>
                  <a:pt x="74744" y="469319"/>
                </a:cubicBezTo>
                <a:cubicBezTo>
                  <a:pt x="61424" y="586241"/>
                  <a:pt x="96025" y="703163"/>
                  <a:pt x="170432" y="794840"/>
                </a:cubicBezTo>
                <a:cubicBezTo>
                  <a:pt x="183752" y="810784"/>
                  <a:pt x="180996" y="833371"/>
                  <a:pt x="165074" y="846658"/>
                </a:cubicBezTo>
                <a:cubicBezTo>
                  <a:pt x="158490" y="851973"/>
                  <a:pt x="150529" y="854630"/>
                  <a:pt x="142568" y="854630"/>
                </a:cubicBezTo>
                <a:cubicBezTo>
                  <a:pt x="131851" y="854630"/>
                  <a:pt x="121287" y="850644"/>
                  <a:pt x="114550" y="841343"/>
                </a:cubicBezTo>
                <a:cubicBezTo>
                  <a:pt x="28200" y="733722"/>
                  <a:pt x="-11606" y="598199"/>
                  <a:pt x="2939" y="461347"/>
                </a:cubicBezTo>
                <a:cubicBezTo>
                  <a:pt x="17636" y="324496"/>
                  <a:pt x="85308" y="200931"/>
                  <a:pt x="192938" y="114568"/>
                </a:cubicBezTo>
                <a:cubicBezTo>
                  <a:pt x="273661" y="49796"/>
                  <a:pt x="370058" y="11182"/>
                  <a:pt x="470955" y="208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A96B46-D6CA-0DD1-3ACF-0E4BABF89390}"/>
              </a:ext>
            </a:extLst>
          </p:cNvPr>
          <p:cNvSpPr/>
          <p:nvPr/>
        </p:nvSpPr>
        <p:spPr>
          <a:xfrm>
            <a:off x="4862267" y="1460498"/>
            <a:ext cx="729151" cy="729731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BA13C38-8613-2FCC-C684-4E9A91FD980C}"/>
              </a:ext>
            </a:extLst>
          </p:cNvPr>
          <p:cNvSpPr/>
          <p:nvPr/>
        </p:nvSpPr>
        <p:spPr>
          <a:xfrm>
            <a:off x="6824019" y="1515097"/>
            <a:ext cx="855027" cy="927706"/>
          </a:xfrm>
          <a:custGeom>
            <a:avLst/>
            <a:gdLst>
              <a:gd name="connsiteX0" fmla="*/ 291845 w 855027"/>
              <a:gd name="connsiteY0" fmla="*/ 2089 h 927706"/>
              <a:gd name="connsiteX1" fmla="*/ 393763 w 855027"/>
              <a:gd name="connsiteY1" fmla="*/ 2961 h 927706"/>
              <a:gd name="connsiteX2" fmla="*/ 740539 w 855027"/>
              <a:gd name="connsiteY2" fmla="*/ 192959 h 927706"/>
              <a:gd name="connsiteX3" fmla="*/ 663528 w 855027"/>
              <a:gd name="connsiteY3" fmla="*/ 919735 h 927706"/>
              <a:gd name="connsiteX4" fmla="*/ 641022 w 855027"/>
              <a:gd name="connsiteY4" fmla="*/ 927706 h 927706"/>
              <a:gd name="connsiteX5" fmla="*/ 613005 w 855027"/>
              <a:gd name="connsiteY5" fmla="*/ 914420 h 927706"/>
              <a:gd name="connsiteX6" fmla="*/ 618363 w 855027"/>
              <a:gd name="connsiteY6" fmla="*/ 862602 h 927706"/>
              <a:gd name="connsiteX7" fmla="*/ 684810 w 855027"/>
              <a:gd name="connsiteY7" fmla="*/ 238133 h 927706"/>
              <a:gd name="connsiteX8" fmla="*/ 60306 w 855027"/>
              <a:gd name="connsiteY8" fmla="*/ 171701 h 927706"/>
              <a:gd name="connsiteX9" fmla="*/ 8558 w 855027"/>
              <a:gd name="connsiteY9" fmla="*/ 166386 h 927706"/>
              <a:gd name="connsiteX10" fmla="*/ 13763 w 855027"/>
              <a:gd name="connsiteY10" fmla="*/ 114568 h 927706"/>
              <a:gd name="connsiteX11" fmla="*/ 291845 w 855027"/>
              <a:gd name="connsiteY11" fmla="*/ 2089 h 92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5027" h="927706">
                <a:moveTo>
                  <a:pt x="291845" y="2089"/>
                </a:moveTo>
                <a:cubicBezTo>
                  <a:pt x="325470" y="-942"/>
                  <a:pt x="359583" y="-693"/>
                  <a:pt x="393763" y="2961"/>
                </a:cubicBezTo>
                <a:cubicBezTo>
                  <a:pt x="530636" y="17576"/>
                  <a:pt x="654189" y="85338"/>
                  <a:pt x="740539" y="192959"/>
                </a:cubicBezTo>
                <a:cubicBezTo>
                  <a:pt x="919974" y="414845"/>
                  <a:pt x="884149" y="740366"/>
                  <a:pt x="663528" y="919735"/>
                </a:cubicBezTo>
                <a:cubicBezTo>
                  <a:pt x="656945" y="925049"/>
                  <a:pt x="648984" y="927706"/>
                  <a:pt x="641022" y="927706"/>
                </a:cubicBezTo>
                <a:cubicBezTo>
                  <a:pt x="630305" y="927706"/>
                  <a:pt x="619741" y="923721"/>
                  <a:pt x="613005" y="914420"/>
                </a:cubicBezTo>
                <a:cubicBezTo>
                  <a:pt x="599838" y="898476"/>
                  <a:pt x="602441" y="875889"/>
                  <a:pt x="618363" y="862602"/>
                </a:cubicBezTo>
                <a:cubicBezTo>
                  <a:pt x="808363" y="708478"/>
                  <a:pt x="838983" y="428131"/>
                  <a:pt x="684810" y="238133"/>
                </a:cubicBezTo>
                <a:cubicBezTo>
                  <a:pt x="530636" y="48135"/>
                  <a:pt x="250306" y="17576"/>
                  <a:pt x="60306" y="171701"/>
                </a:cubicBezTo>
                <a:cubicBezTo>
                  <a:pt x="44384" y="184987"/>
                  <a:pt x="21878" y="182330"/>
                  <a:pt x="8558" y="166386"/>
                </a:cubicBezTo>
                <a:cubicBezTo>
                  <a:pt x="-4762" y="150442"/>
                  <a:pt x="-2159" y="127855"/>
                  <a:pt x="13763" y="114568"/>
                </a:cubicBezTo>
                <a:cubicBezTo>
                  <a:pt x="94486" y="49797"/>
                  <a:pt x="190970" y="11182"/>
                  <a:pt x="291845" y="208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FD342D-2CD4-A137-354A-A72640D14FAE}"/>
              </a:ext>
            </a:extLst>
          </p:cNvPr>
          <p:cNvSpPr/>
          <p:nvPr/>
        </p:nvSpPr>
        <p:spPr>
          <a:xfrm>
            <a:off x="6798117" y="1666996"/>
            <a:ext cx="729187" cy="72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8DE50CB-B21B-4DC5-6AB8-712A2830A31E}"/>
              </a:ext>
            </a:extLst>
          </p:cNvPr>
          <p:cNvSpPr/>
          <p:nvPr/>
        </p:nvSpPr>
        <p:spPr>
          <a:xfrm>
            <a:off x="5391489" y="2198033"/>
            <a:ext cx="1403060" cy="1403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5CDD89-7E19-7BFC-6EB4-A0989E9618BB}"/>
              </a:ext>
            </a:extLst>
          </p:cNvPr>
          <p:cNvSpPr/>
          <p:nvPr/>
        </p:nvSpPr>
        <p:spPr>
          <a:xfrm>
            <a:off x="4209017" y="2239214"/>
            <a:ext cx="605099" cy="1031390"/>
          </a:xfrm>
          <a:custGeom>
            <a:avLst/>
            <a:gdLst>
              <a:gd name="connsiteX0" fmla="*/ 470974 w 605099"/>
              <a:gd name="connsiteY0" fmla="*/ 2100 h 1031390"/>
              <a:gd name="connsiteX1" fmla="*/ 573013 w 605099"/>
              <a:gd name="connsiteY1" fmla="*/ 2951 h 1031390"/>
              <a:gd name="connsiteX2" fmla="*/ 604790 w 605099"/>
              <a:gd name="connsiteY2" fmla="*/ 42872 h 1031390"/>
              <a:gd name="connsiteX3" fmla="*/ 564892 w 605099"/>
              <a:gd name="connsiteY3" fmla="*/ 74703 h 1031390"/>
              <a:gd name="connsiteX4" fmla="*/ 239357 w 605099"/>
              <a:gd name="connsiteY4" fmla="*/ 170372 h 1031390"/>
              <a:gd name="connsiteX5" fmla="*/ 77295 w 605099"/>
              <a:gd name="connsiteY5" fmla="*/ 467929 h 1031390"/>
              <a:gd name="connsiteX6" fmla="*/ 472033 w 605099"/>
              <a:gd name="connsiteY6" fmla="*/ 957000 h 1031390"/>
              <a:gd name="connsiteX7" fmla="*/ 503810 w 605099"/>
              <a:gd name="connsiteY7" fmla="*/ 996745 h 1031390"/>
              <a:gd name="connsiteX8" fmla="*/ 465325 w 605099"/>
              <a:gd name="connsiteY8" fmla="*/ 1031390 h 1031390"/>
              <a:gd name="connsiteX9" fmla="*/ 461265 w 605099"/>
              <a:gd name="connsiteY9" fmla="*/ 1031390 h 1031390"/>
              <a:gd name="connsiteX10" fmla="*/ 114544 w 605099"/>
              <a:gd name="connsiteY10" fmla="*/ 841283 h 1031390"/>
              <a:gd name="connsiteX11" fmla="*/ 2972 w 605099"/>
              <a:gd name="connsiteY11" fmla="*/ 461422 h 1031390"/>
              <a:gd name="connsiteX12" fmla="*/ 192927 w 605099"/>
              <a:gd name="connsiteY12" fmla="*/ 114624 h 1031390"/>
              <a:gd name="connsiteX13" fmla="*/ 470974 w 605099"/>
              <a:gd name="connsiteY13" fmla="*/ 2100 h 103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5099" h="1031390">
                <a:moveTo>
                  <a:pt x="470974" y="2100"/>
                </a:moveTo>
                <a:cubicBezTo>
                  <a:pt x="504616" y="-940"/>
                  <a:pt x="538765" y="-698"/>
                  <a:pt x="573013" y="2951"/>
                </a:cubicBezTo>
                <a:cubicBezTo>
                  <a:pt x="592785" y="4358"/>
                  <a:pt x="607438" y="22824"/>
                  <a:pt x="604790" y="42872"/>
                </a:cubicBezTo>
                <a:cubicBezTo>
                  <a:pt x="603554" y="62744"/>
                  <a:pt x="584841" y="77341"/>
                  <a:pt x="564892" y="74703"/>
                </a:cubicBezTo>
                <a:cubicBezTo>
                  <a:pt x="448024" y="61337"/>
                  <a:pt x="331156" y="95982"/>
                  <a:pt x="239357" y="170372"/>
                </a:cubicBezTo>
                <a:cubicBezTo>
                  <a:pt x="147733" y="244761"/>
                  <a:pt x="89299" y="349750"/>
                  <a:pt x="77295" y="467929"/>
                </a:cubicBezTo>
                <a:cubicBezTo>
                  <a:pt x="52050" y="711146"/>
                  <a:pt x="228764" y="930269"/>
                  <a:pt x="472033" y="957000"/>
                </a:cubicBezTo>
                <a:cubicBezTo>
                  <a:pt x="491806" y="958231"/>
                  <a:pt x="506458" y="976873"/>
                  <a:pt x="503810" y="996745"/>
                </a:cubicBezTo>
                <a:cubicBezTo>
                  <a:pt x="502574" y="1015386"/>
                  <a:pt x="486510" y="1028752"/>
                  <a:pt x="465325" y="1031390"/>
                </a:cubicBezTo>
                <a:cubicBezTo>
                  <a:pt x="463913" y="1031390"/>
                  <a:pt x="462677" y="1031390"/>
                  <a:pt x="461265" y="1031390"/>
                </a:cubicBezTo>
                <a:cubicBezTo>
                  <a:pt x="324448" y="1016793"/>
                  <a:pt x="200871" y="948911"/>
                  <a:pt x="114544" y="841283"/>
                </a:cubicBezTo>
                <a:cubicBezTo>
                  <a:pt x="28217" y="733656"/>
                  <a:pt x="-11680" y="598243"/>
                  <a:pt x="2972" y="461422"/>
                </a:cubicBezTo>
                <a:cubicBezTo>
                  <a:pt x="17625" y="324426"/>
                  <a:pt x="85239" y="200972"/>
                  <a:pt x="192927" y="114624"/>
                </a:cubicBezTo>
                <a:cubicBezTo>
                  <a:pt x="273693" y="49863"/>
                  <a:pt x="370050" y="11217"/>
                  <a:pt x="470974" y="2100"/>
                </a:cubicBezTo>
                <a:close/>
              </a:path>
            </a:pathLst>
          </a:custGeom>
          <a:solidFill>
            <a:srgbClr val="481F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6DAF21D-7795-EDD5-1F20-853E7BD409D3}"/>
              </a:ext>
            </a:extLst>
          </p:cNvPr>
          <p:cNvSpPr/>
          <p:nvPr/>
        </p:nvSpPr>
        <p:spPr>
          <a:xfrm>
            <a:off x="4364018" y="2390260"/>
            <a:ext cx="728305" cy="72818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203FDC5-44B0-11B2-857A-2C47E7398C11}"/>
              </a:ext>
            </a:extLst>
          </p:cNvPr>
          <p:cNvSpPr/>
          <p:nvPr/>
        </p:nvSpPr>
        <p:spPr>
          <a:xfrm>
            <a:off x="7380531" y="2532871"/>
            <a:ext cx="602483" cy="1028731"/>
          </a:xfrm>
          <a:custGeom>
            <a:avLst/>
            <a:gdLst>
              <a:gd name="connsiteX0" fmla="*/ 141013 w 602483"/>
              <a:gd name="connsiteY0" fmla="*/ 345 h 1028731"/>
              <a:gd name="connsiteX1" fmla="*/ 599482 w 602483"/>
              <a:gd name="connsiteY1" fmla="*/ 568906 h 1028731"/>
              <a:gd name="connsiteX2" fmla="*/ 409527 w 602483"/>
              <a:gd name="connsiteY2" fmla="*/ 915705 h 1028731"/>
              <a:gd name="connsiteX3" fmla="*/ 87875 w 602483"/>
              <a:gd name="connsiteY3" fmla="*/ 1028608 h 1028731"/>
              <a:gd name="connsiteX4" fmla="*/ 32089 w 602483"/>
              <a:gd name="connsiteY4" fmla="*/ 1025970 h 1028731"/>
              <a:gd name="connsiteX5" fmla="*/ 313 w 602483"/>
              <a:gd name="connsiteY5" fmla="*/ 986049 h 1028731"/>
              <a:gd name="connsiteX6" fmla="*/ 40034 w 602483"/>
              <a:gd name="connsiteY6" fmla="*/ 954218 h 1028731"/>
              <a:gd name="connsiteX7" fmla="*/ 365569 w 602483"/>
              <a:gd name="connsiteY7" fmla="*/ 858550 h 1028731"/>
              <a:gd name="connsiteX8" fmla="*/ 527631 w 602483"/>
              <a:gd name="connsiteY8" fmla="*/ 560992 h 1028731"/>
              <a:gd name="connsiteX9" fmla="*/ 133069 w 602483"/>
              <a:gd name="connsiteY9" fmla="*/ 72097 h 1028731"/>
              <a:gd name="connsiteX10" fmla="*/ 101292 w 602483"/>
              <a:gd name="connsiteY10" fmla="*/ 32176 h 1028731"/>
              <a:gd name="connsiteX11" fmla="*/ 141013 w 602483"/>
              <a:gd name="connsiteY11" fmla="*/ 345 h 10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483" h="1028731">
                <a:moveTo>
                  <a:pt x="141013" y="345"/>
                </a:moveTo>
                <a:cubicBezTo>
                  <a:pt x="424003" y="30769"/>
                  <a:pt x="630023" y="285944"/>
                  <a:pt x="599482" y="568906"/>
                </a:cubicBezTo>
                <a:cubicBezTo>
                  <a:pt x="584829" y="705726"/>
                  <a:pt x="517039" y="829357"/>
                  <a:pt x="409527" y="915705"/>
                </a:cubicBezTo>
                <a:cubicBezTo>
                  <a:pt x="316492" y="991501"/>
                  <a:pt x="203508" y="1031246"/>
                  <a:pt x="87875" y="1028608"/>
                </a:cubicBezTo>
                <a:cubicBezTo>
                  <a:pt x="69339" y="1028608"/>
                  <a:pt x="50802" y="1028608"/>
                  <a:pt x="32089" y="1025970"/>
                </a:cubicBezTo>
                <a:cubicBezTo>
                  <a:pt x="12141" y="1024739"/>
                  <a:pt x="-2336" y="1006097"/>
                  <a:pt x="313" y="986049"/>
                </a:cubicBezTo>
                <a:cubicBezTo>
                  <a:pt x="1548" y="966177"/>
                  <a:pt x="20085" y="951580"/>
                  <a:pt x="40034" y="954218"/>
                </a:cubicBezTo>
                <a:cubicBezTo>
                  <a:pt x="157078" y="967584"/>
                  <a:pt x="273946" y="932939"/>
                  <a:pt x="365569" y="858550"/>
                </a:cubicBezTo>
                <a:cubicBezTo>
                  <a:pt x="457369" y="784160"/>
                  <a:pt x="515803" y="679171"/>
                  <a:pt x="527631" y="560992"/>
                </a:cubicBezTo>
                <a:cubicBezTo>
                  <a:pt x="552876" y="317775"/>
                  <a:pt x="376338" y="98652"/>
                  <a:pt x="133069" y="72097"/>
                </a:cubicBezTo>
                <a:cubicBezTo>
                  <a:pt x="113120" y="70690"/>
                  <a:pt x="99880" y="52049"/>
                  <a:pt x="101292" y="32176"/>
                </a:cubicBezTo>
                <a:cubicBezTo>
                  <a:pt x="102528" y="12304"/>
                  <a:pt x="121064" y="-2468"/>
                  <a:pt x="141013" y="3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F0EC99-42D5-63A0-76C5-BBD10D8519FE}"/>
              </a:ext>
            </a:extLst>
          </p:cNvPr>
          <p:cNvSpPr/>
          <p:nvPr/>
        </p:nvSpPr>
        <p:spPr>
          <a:xfrm>
            <a:off x="7101060" y="2682557"/>
            <a:ext cx="728158" cy="7281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3DBF040-739E-C7AA-D255-EAC8577CF63D}"/>
              </a:ext>
            </a:extLst>
          </p:cNvPr>
          <p:cNvSpPr/>
          <p:nvPr/>
        </p:nvSpPr>
        <p:spPr>
          <a:xfrm>
            <a:off x="4501292" y="3349741"/>
            <a:ext cx="854320" cy="927938"/>
          </a:xfrm>
          <a:custGeom>
            <a:avLst/>
            <a:gdLst>
              <a:gd name="connsiteX0" fmla="*/ 219050 w 854320"/>
              <a:gd name="connsiteY0" fmla="*/ 203 h 927938"/>
              <a:gd name="connsiteX1" fmla="*/ 243891 w 854320"/>
              <a:gd name="connsiteY1" fmla="*/ 13822 h 927938"/>
              <a:gd name="connsiteX2" fmla="*/ 238685 w 854320"/>
              <a:gd name="connsiteY2" fmla="*/ 65639 h 927938"/>
              <a:gd name="connsiteX3" fmla="*/ 172239 w 854320"/>
              <a:gd name="connsiteY3" fmla="*/ 690108 h 927938"/>
              <a:gd name="connsiteX4" fmla="*/ 796589 w 854320"/>
              <a:gd name="connsiteY4" fmla="*/ 756541 h 927938"/>
              <a:gd name="connsiteX5" fmla="*/ 845888 w 854320"/>
              <a:gd name="connsiteY5" fmla="*/ 761856 h 927938"/>
              <a:gd name="connsiteX6" fmla="*/ 840529 w 854320"/>
              <a:gd name="connsiteY6" fmla="*/ 813673 h 927938"/>
              <a:gd name="connsiteX7" fmla="*/ 516259 w 854320"/>
              <a:gd name="connsiteY7" fmla="*/ 927938 h 927938"/>
              <a:gd name="connsiteX8" fmla="*/ 460530 w 854320"/>
              <a:gd name="connsiteY8" fmla="*/ 925280 h 927938"/>
              <a:gd name="connsiteX9" fmla="*/ 113754 w 854320"/>
              <a:gd name="connsiteY9" fmla="*/ 735282 h 927938"/>
              <a:gd name="connsiteX10" fmla="*/ 192142 w 854320"/>
              <a:gd name="connsiteY10" fmla="*/ 8507 h 927938"/>
              <a:gd name="connsiteX11" fmla="*/ 219050 w 854320"/>
              <a:gd name="connsiteY11" fmla="*/ 203 h 92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4320" h="927938">
                <a:moveTo>
                  <a:pt x="219050" y="203"/>
                </a:moveTo>
                <a:cubicBezTo>
                  <a:pt x="228351" y="1200"/>
                  <a:pt x="237308" y="5850"/>
                  <a:pt x="243891" y="13822"/>
                </a:cubicBezTo>
                <a:cubicBezTo>
                  <a:pt x="257211" y="29766"/>
                  <a:pt x="254608" y="52353"/>
                  <a:pt x="238685" y="65639"/>
                </a:cubicBezTo>
                <a:cubicBezTo>
                  <a:pt x="48686" y="219763"/>
                  <a:pt x="18065" y="500110"/>
                  <a:pt x="172239" y="690108"/>
                </a:cubicBezTo>
                <a:cubicBezTo>
                  <a:pt x="326260" y="880106"/>
                  <a:pt x="606590" y="910665"/>
                  <a:pt x="796589" y="756541"/>
                </a:cubicBezTo>
                <a:cubicBezTo>
                  <a:pt x="812665" y="743254"/>
                  <a:pt x="835171" y="745912"/>
                  <a:pt x="845888" y="761856"/>
                </a:cubicBezTo>
                <a:cubicBezTo>
                  <a:pt x="859055" y="777799"/>
                  <a:pt x="856452" y="800387"/>
                  <a:pt x="840529" y="813673"/>
                </a:cubicBezTo>
                <a:cubicBezTo>
                  <a:pt x="747443" y="888078"/>
                  <a:pt x="633229" y="927938"/>
                  <a:pt x="516259" y="927938"/>
                </a:cubicBezTo>
                <a:cubicBezTo>
                  <a:pt x="497734" y="927938"/>
                  <a:pt x="479056" y="927938"/>
                  <a:pt x="460530" y="925280"/>
                </a:cubicBezTo>
                <a:cubicBezTo>
                  <a:pt x="323657" y="910665"/>
                  <a:pt x="200104" y="842904"/>
                  <a:pt x="113754" y="735282"/>
                </a:cubicBezTo>
                <a:cubicBezTo>
                  <a:pt x="-64304" y="513397"/>
                  <a:pt x="-29703" y="187876"/>
                  <a:pt x="192142" y="8507"/>
                </a:cubicBezTo>
                <a:cubicBezTo>
                  <a:pt x="200104" y="1864"/>
                  <a:pt x="209749" y="-793"/>
                  <a:pt x="219050" y="2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DC067A2-96E1-C298-A812-66720313BAAA}"/>
              </a:ext>
            </a:extLst>
          </p:cNvPr>
          <p:cNvSpPr/>
          <p:nvPr/>
        </p:nvSpPr>
        <p:spPr>
          <a:xfrm>
            <a:off x="4654993" y="3396000"/>
            <a:ext cx="729188" cy="7287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CCFC9E-CED6-7270-21BE-6FE58FE281E5}"/>
              </a:ext>
            </a:extLst>
          </p:cNvPr>
          <p:cNvSpPr/>
          <p:nvPr/>
        </p:nvSpPr>
        <p:spPr>
          <a:xfrm>
            <a:off x="6589564" y="3602850"/>
            <a:ext cx="729151" cy="7291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050B988-108C-D287-48B6-52B142EB6585}"/>
              </a:ext>
            </a:extLst>
          </p:cNvPr>
          <p:cNvSpPr/>
          <p:nvPr/>
        </p:nvSpPr>
        <p:spPr>
          <a:xfrm>
            <a:off x="6543689" y="3629834"/>
            <a:ext cx="928271" cy="855115"/>
          </a:xfrm>
          <a:custGeom>
            <a:avLst/>
            <a:gdLst>
              <a:gd name="connsiteX0" fmla="*/ 788747 w 928271"/>
              <a:gd name="connsiteY0" fmla="*/ 290 h 855115"/>
              <a:gd name="connsiteX1" fmla="*/ 813722 w 928271"/>
              <a:gd name="connsiteY1" fmla="*/ 14075 h 855115"/>
              <a:gd name="connsiteX2" fmla="*/ 925333 w 928271"/>
              <a:gd name="connsiteY2" fmla="*/ 394071 h 855115"/>
              <a:gd name="connsiteX3" fmla="*/ 735333 w 928271"/>
              <a:gd name="connsiteY3" fmla="*/ 740851 h 855115"/>
              <a:gd name="connsiteX4" fmla="*/ 411063 w 928271"/>
              <a:gd name="connsiteY4" fmla="*/ 855115 h 855115"/>
              <a:gd name="connsiteX5" fmla="*/ 355334 w 928271"/>
              <a:gd name="connsiteY5" fmla="*/ 852458 h 855115"/>
              <a:gd name="connsiteX6" fmla="*/ 8558 w 928271"/>
              <a:gd name="connsiteY6" fmla="*/ 662460 h 855115"/>
              <a:gd name="connsiteX7" fmla="*/ 13764 w 928271"/>
              <a:gd name="connsiteY7" fmla="*/ 610642 h 855115"/>
              <a:gd name="connsiteX8" fmla="*/ 65665 w 928271"/>
              <a:gd name="connsiteY8" fmla="*/ 615957 h 855115"/>
              <a:gd name="connsiteX9" fmla="*/ 690168 w 928271"/>
              <a:gd name="connsiteY9" fmla="*/ 682390 h 855115"/>
              <a:gd name="connsiteX10" fmla="*/ 852150 w 928271"/>
              <a:gd name="connsiteY10" fmla="*/ 384771 h 855115"/>
              <a:gd name="connsiteX11" fmla="*/ 756462 w 928271"/>
              <a:gd name="connsiteY11" fmla="*/ 59250 h 855115"/>
              <a:gd name="connsiteX12" fmla="*/ 761820 w 928271"/>
              <a:gd name="connsiteY12" fmla="*/ 7432 h 855115"/>
              <a:gd name="connsiteX13" fmla="*/ 788747 w 928271"/>
              <a:gd name="connsiteY13" fmla="*/ 290 h 85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8271" h="855115">
                <a:moveTo>
                  <a:pt x="788747" y="290"/>
                </a:moveTo>
                <a:cubicBezTo>
                  <a:pt x="798067" y="1453"/>
                  <a:pt x="807062" y="6103"/>
                  <a:pt x="813722" y="14075"/>
                </a:cubicBezTo>
                <a:cubicBezTo>
                  <a:pt x="900071" y="121696"/>
                  <a:pt x="939878" y="257220"/>
                  <a:pt x="925333" y="394071"/>
                </a:cubicBezTo>
                <a:cubicBezTo>
                  <a:pt x="910635" y="530923"/>
                  <a:pt x="842964" y="654488"/>
                  <a:pt x="735333" y="740851"/>
                </a:cubicBezTo>
                <a:cubicBezTo>
                  <a:pt x="642247" y="815255"/>
                  <a:pt x="528033" y="855115"/>
                  <a:pt x="411063" y="855115"/>
                </a:cubicBezTo>
                <a:cubicBezTo>
                  <a:pt x="392538" y="855115"/>
                  <a:pt x="373860" y="855115"/>
                  <a:pt x="355334" y="852458"/>
                </a:cubicBezTo>
                <a:cubicBezTo>
                  <a:pt x="218461" y="837843"/>
                  <a:pt x="94908" y="770081"/>
                  <a:pt x="8558" y="662460"/>
                </a:cubicBezTo>
                <a:cubicBezTo>
                  <a:pt x="-4762" y="646516"/>
                  <a:pt x="-2159" y="623929"/>
                  <a:pt x="13764" y="610642"/>
                </a:cubicBezTo>
                <a:cubicBezTo>
                  <a:pt x="29839" y="597356"/>
                  <a:pt x="52345" y="600013"/>
                  <a:pt x="65665" y="615957"/>
                </a:cubicBezTo>
                <a:cubicBezTo>
                  <a:pt x="219839" y="805955"/>
                  <a:pt x="500169" y="836514"/>
                  <a:pt x="690168" y="682390"/>
                </a:cubicBezTo>
                <a:cubicBezTo>
                  <a:pt x="781723" y="607985"/>
                  <a:pt x="840208" y="503021"/>
                  <a:pt x="852150" y="384771"/>
                </a:cubicBezTo>
                <a:cubicBezTo>
                  <a:pt x="865470" y="267849"/>
                  <a:pt x="830869" y="150927"/>
                  <a:pt x="756462" y="59250"/>
                </a:cubicBezTo>
                <a:cubicBezTo>
                  <a:pt x="743295" y="43306"/>
                  <a:pt x="745898" y="20719"/>
                  <a:pt x="761820" y="7432"/>
                </a:cubicBezTo>
                <a:cubicBezTo>
                  <a:pt x="769782" y="1453"/>
                  <a:pt x="779427" y="-872"/>
                  <a:pt x="788747" y="29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4B6B970-26F8-B162-2E55-CA9DF5DB8F27}"/>
              </a:ext>
            </a:extLst>
          </p:cNvPr>
          <p:cNvSpPr/>
          <p:nvPr/>
        </p:nvSpPr>
        <p:spPr>
          <a:xfrm>
            <a:off x="5586366" y="3904970"/>
            <a:ext cx="728305" cy="7281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8B9B2B-2649-61AF-F409-21004E5DA8BC}"/>
              </a:ext>
            </a:extLst>
          </p:cNvPr>
          <p:cNvSpPr/>
          <p:nvPr/>
        </p:nvSpPr>
        <p:spPr>
          <a:xfrm>
            <a:off x="5436628" y="4180378"/>
            <a:ext cx="1028998" cy="603636"/>
          </a:xfrm>
          <a:custGeom>
            <a:avLst/>
            <a:gdLst>
              <a:gd name="connsiteX0" fmla="*/ 42902 w 1028998"/>
              <a:gd name="connsiteY0" fmla="*/ 309 h 603636"/>
              <a:gd name="connsiteX1" fmla="*/ 74679 w 1028998"/>
              <a:gd name="connsiteY1" fmla="*/ 40230 h 603636"/>
              <a:gd name="connsiteX2" fmla="*/ 469417 w 1028998"/>
              <a:gd name="connsiteY2" fmla="*/ 529125 h 603636"/>
              <a:gd name="connsiteX3" fmla="*/ 794953 w 1028998"/>
              <a:gd name="connsiteY3" fmla="*/ 433456 h 603636"/>
              <a:gd name="connsiteX4" fmla="*/ 957015 w 1028998"/>
              <a:gd name="connsiteY4" fmla="*/ 135898 h 603636"/>
              <a:gd name="connsiteX5" fmla="*/ 996736 w 1028998"/>
              <a:gd name="connsiteY5" fmla="*/ 103892 h 603636"/>
              <a:gd name="connsiteX6" fmla="*/ 1028689 w 1028998"/>
              <a:gd name="connsiteY6" fmla="*/ 143812 h 603636"/>
              <a:gd name="connsiteX7" fmla="*/ 838735 w 1028998"/>
              <a:gd name="connsiteY7" fmla="*/ 490611 h 603636"/>
              <a:gd name="connsiteX8" fmla="*/ 517259 w 1028998"/>
              <a:gd name="connsiteY8" fmla="*/ 603514 h 603636"/>
              <a:gd name="connsiteX9" fmla="*/ 461297 w 1028998"/>
              <a:gd name="connsiteY9" fmla="*/ 600876 h 603636"/>
              <a:gd name="connsiteX10" fmla="*/ 3004 w 1028998"/>
              <a:gd name="connsiteY10" fmla="*/ 32140 h 603636"/>
              <a:gd name="connsiteX11" fmla="*/ 42902 w 1028998"/>
              <a:gd name="connsiteY11" fmla="*/ 309 h 60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8998" h="603636">
                <a:moveTo>
                  <a:pt x="42902" y="309"/>
                </a:moveTo>
                <a:cubicBezTo>
                  <a:pt x="62851" y="1540"/>
                  <a:pt x="77327" y="20182"/>
                  <a:pt x="74679" y="40230"/>
                </a:cubicBezTo>
                <a:cubicBezTo>
                  <a:pt x="49434" y="283270"/>
                  <a:pt x="226148" y="502570"/>
                  <a:pt x="469417" y="529125"/>
                </a:cubicBezTo>
                <a:cubicBezTo>
                  <a:pt x="586286" y="542314"/>
                  <a:pt x="703154" y="507846"/>
                  <a:pt x="794953" y="433456"/>
                </a:cubicBezTo>
                <a:cubicBezTo>
                  <a:pt x="886576" y="359067"/>
                  <a:pt x="945010" y="254077"/>
                  <a:pt x="957015" y="135898"/>
                </a:cubicBezTo>
                <a:cubicBezTo>
                  <a:pt x="958251" y="115850"/>
                  <a:pt x="976964" y="101254"/>
                  <a:pt x="996736" y="103892"/>
                </a:cubicBezTo>
                <a:cubicBezTo>
                  <a:pt x="1016685" y="105299"/>
                  <a:pt x="1031337" y="123940"/>
                  <a:pt x="1028689" y="143812"/>
                </a:cubicBezTo>
                <a:cubicBezTo>
                  <a:pt x="1014037" y="280632"/>
                  <a:pt x="946246" y="404263"/>
                  <a:pt x="838735" y="490611"/>
                </a:cubicBezTo>
                <a:cubicBezTo>
                  <a:pt x="745699" y="566232"/>
                  <a:pt x="632715" y="606152"/>
                  <a:pt x="517259" y="603514"/>
                </a:cubicBezTo>
                <a:cubicBezTo>
                  <a:pt x="498546" y="603514"/>
                  <a:pt x="480010" y="603514"/>
                  <a:pt x="461297" y="600876"/>
                </a:cubicBezTo>
                <a:cubicBezTo>
                  <a:pt x="178307" y="570276"/>
                  <a:pt x="-27537" y="315101"/>
                  <a:pt x="3004" y="32140"/>
                </a:cubicBezTo>
                <a:cubicBezTo>
                  <a:pt x="4240" y="12268"/>
                  <a:pt x="22953" y="-2329"/>
                  <a:pt x="42902" y="3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EE1D6F6-994C-6DC9-DF4D-8543D61C158A}"/>
              </a:ext>
            </a:extLst>
          </p:cNvPr>
          <p:cNvSpPr/>
          <p:nvPr/>
        </p:nvSpPr>
        <p:spPr>
          <a:xfrm>
            <a:off x="6467697" y="4443456"/>
            <a:ext cx="1386548" cy="1876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74" y="4807"/>
                </a:cubicBezTo>
                <a:cubicBezTo>
                  <a:pt x="978" y="6120"/>
                  <a:pt x="1121" y="7387"/>
                  <a:pt x="1203" y="8654"/>
                </a:cubicBezTo>
                <a:cubicBezTo>
                  <a:pt x="1367" y="11279"/>
                  <a:pt x="1326" y="13905"/>
                  <a:pt x="1060" y="16530"/>
                </a:cubicBezTo>
                <a:cubicBezTo>
                  <a:pt x="896" y="18011"/>
                  <a:pt x="671" y="19507"/>
                  <a:pt x="385" y="20972"/>
                </a:cubicBezTo>
                <a:cubicBezTo>
                  <a:pt x="303" y="21400"/>
                  <a:pt x="1019" y="21583"/>
                  <a:pt x="1469" y="21552"/>
                </a:cubicBezTo>
                <a:cubicBezTo>
                  <a:pt x="2001" y="21507"/>
                  <a:pt x="2696" y="21293"/>
                  <a:pt x="2778" y="20835"/>
                </a:cubicBezTo>
                <a:cubicBezTo>
                  <a:pt x="2962" y="19950"/>
                  <a:pt x="3105" y="19049"/>
                  <a:pt x="3228" y="18164"/>
                </a:cubicBezTo>
                <a:cubicBezTo>
                  <a:pt x="3392" y="17049"/>
                  <a:pt x="4701" y="16225"/>
                  <a:pt x="6174" y="16332"/>
                </a:cubicBezTo>
                <a:cubicBezTo>
                  <a:pt x="8894" y="16530"/>
                  <a:pt x="11737" y="15920"/>
                  <a:pt x="14151" y="15004"/>
                </a:cubicBezTo>
                <a:cubicBezTo>
                  <a:pt x="15746" y="14393"/>
                  <a:pt x="17260" y="13630"/>
                  <a:pt x="18446" y="12607"/>
                </a:cubicBezTo>
                <a:cubicBezTo>
                  <a:pt x="19530" y="11661"/>
                  <a:pt x="20328" y="10562"/>
                  <a:pt x="20819" y="9371"/>
                </a:cubicBezTo>
                <a:cubicBezTo>
                  <a:pt x="21371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5374A-DE5F-52B1-CAAF-38D1E743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8-Petal Flower Cycle – Slide Template</a:t>
            </a:r>
          </a:p>
        </p:txBody>
      </p:sp>
      <p:pic>
        <p:nvPicPr>
          <p:cNvPr id="3" name="Graphic 2" descr="Alarm Ringing with solid fill">
            <a:extLst>
              <a:ext uri="{FF2B5EF4-FFF2-40B4-BE49-F238E27FC236}">
                <a16:creationId xmlns:a16="http://schemas.microsoft.com/office/drawing/2014/main" id="{A7A4869F-97CF-34B7-5D6C-B2419211D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4461" y="1793334"/>
            <a:ext cx="476498" cy="476498"/>
          </a:xfrm>
          <a:prstGeom prst="rect">
            <a:avLst/>
          </a:prstGeom>
        </p:spPr>
      </p:pic>
      <p:pic>
        <p:nvPicPr>
          <p:cNvPr id="4" name="Graphic 3" descr="Bear with solid fill">
            <a:extLst>
              <a:ext uri="{FF2B5EF4-FFF2-40B4-BE49-F238E27FC236}">
                <a16:creationId xmlns:a16="http://schemas.microsoft.com/office/drawing/2014/main" id="{D28DD9C5-60B6-F701-E211-C6CE4F5B9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6890" y="2808394"/>
            <a:ext cx="476498" cy="476498"/>
          </a:xfrm>
          <a:prstGeom prst="rect">
            <a:avLst/>
          </a:prstGeom>
        </p:spPr>
      </p:pic>
      <p:pic>
        <p:nvPicPr>
          <p:cNvPr id="5" name="Graphic 4" descr="Brainstorm with solid fill">
            <a:extLst>
              <a:ext uri="{FF2B5EF4-FFF2-40B4-BE49-F238E27FC236}">
                <a16:creationId xmlns:a16="http://schemas.microsoft.com/office/drawing/2014/main" id="{CD1DB6D6-F5A3-37DC-50EB-AAC7C6CE9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8593" y="1587114"/>
            <a:ext cx="476498" cy="476498"/>
          </a:xfrm>
          <a:prstGeom prst="rect">
            <a:avLst/>
          </a:prstGeom>
        </p:spPr>
      </p:pic>
      <p:pic>
        <p:nvPicPr>
          <p:cNvPr id="6" name="Graphic 5" descr="Bull with solid fill">
            <a:extLst>
              <a:ext uri="{FF2B5EF4-FFF2-40B4-BE49-F238E27FC236}">
                <a16:creationId xmlns:a16="http://schemas.microsoft.com/office/drawing/2014/main" id="{3F279DBC-1BAB-8D83-9871-06438FF4A4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89921" y="2516105"/>
            <a:ext cx="476498" cy="476498"/>
          </a:xfrm>
          <a:prstGeom prst="rect">
            <a:avLst/>
          </a:prstGeom>
        </p:spPr>
      </p:pic>
      <p:pic>
        <p:nvPicPr>
          <p:cNvPr id="7" name="Graphic 6" descr="Chat with solid fill">
            <a:extLst>
              <a:ext uri="{FF2B5EF4-FFF2-40B4-BE49-F238E27FC236}">
                <a16:creationId xmlns:a16="http://schemas.microsoft.com/office/drawing/2014/main" id="{FB98ACE4-C218-CE32-3975-775EAA9B9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81338" y="3522127"/>
            <a:ext cx="476498" cy="476498"/>
          </a:xfrm>
          <a:prstGeom prst="rect">
            <a:avLst/>
          </a:prstGeom>
        </p:spPr>
      </p:pic>
      <p:pic>
        <p:nvPicPr>
          <p:cNvPr id="8" name="Graphic 7" descr="Cloud with solid fill">
            <a:extLst>
              <a:ext uri="{FF2B5EF4-FFF2-40B4-BE49-F238E27FC236}">
                <a16:creationId xmlns:a16="http://schemas.microsoft.com/office/drawing/2014/main" id="{5889065C-27FB-49DB-84A7-D7510159AD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15890" y="3729188"/>
            <a:ext cx="476498" cy="476498"/>
          </a:xfrm>
          <a:prstGeom prst="rect">
            <a:avLst/>
          </a:prstGeom>
        </p:spPr>
      </p:pic>
      <p:pic>
        <p:nvPicPr>
          <p:cNvPr id="9" name="Graphic 8" descr="Deciduous tree with solid fill">
            <a:extLst>
              <a:ext uri="{FF2B5EF4-FFF2-40B4-BE49-F238E27FC236}">
                <a16:creationId xmlns:a16="http://schemas.microsoft.com/office/drawing/2014/main" id="{3258E199-20D0-7A19-66FD-48F3954B9D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05734" y="1292451"/>
            <a:ext cx="476498" cy="476498"/>
          </a:xfrm>
          <a:prstGeom prst="rect">
            <a:avLst/>
          </a:prstGeom>
        </p:spPr>
      </p:pic>
      <p:pic>
        <p:nvPicPr>
          <p:cNvPr id="10" name="Graphic 9" descr="Diamond with solid fill">
            <a:extLst>
              <a:ext uri="{FF2B5EF4-FFF2-40B4-BE49-F238E27FC236}">
                <a16:creationId xmlns:a16="http://schemas.microsoft.com/office/drawing/2014/main" id="{52B75651-5C04-C546-571F-C6A5988560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12269" y="4030807"/>
            <a:ext cx="476498" cy="47649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3CA4E785-1380-6459-E608-88C477D4145B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8921977" y="1466725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808F68-6B0C-6AB3-178A-D458E2F81D7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B26266-339D-91B0-6803-9B86EDFA0A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88B6E2-184F-321A-B0FB-7735E3AF40DC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073386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DC91362-D133-483B-CF4F-6B825B1740B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A0FAD9-4E8C-9981-D709-D80D2F650D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78798F-A18E-868B-E179-656D292F8879}"/>
              </a:ext>
            </a:extLst>
          </p:cNvPr>
          <p:cNvGrpSpPr/>
          <p:nvPr/>
        </p:nvGrpSpPr>
        <p:grpSpPr>
          <a:xfrm>
            <a:off x="338440" y="2440435"/>
            <a:ext cx="2926080" cy="1105487"/>
            <a:chOff x="332936" y="2627766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B5496DB-53D3-D96C-037E-772706E36B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609FA9-7C70-1C59-7DC5-B9C0FF5A34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FF73481-7E23-6937-F05D-476FA31CDEC8}"/>
              </a:ext>
            </a:extLst>
          </p:cNvPr>
          <p:cNvGrpSpPr/>
          <p:nvPr/>
        </p:nvGrpSpPr>
        <p:grpSpPr>
          <a:xfrm>
            <a:off x="338440" y="4837004"/>
            <a:ext cx="2926080" cy="1105487"/>
            <a:chOff x="332936" y="4652338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AD4CED-FCE4-E695-4604-ABC19B074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EC20A3-2315-DAD6-6DA7-2C34DF743B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9749B5A-CBE7-6F5A-6530-484F1EDD89A0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466725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A6B220E-E9C5-D78C-D4D2-E5654ED253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D12C31-FD9F-8A7F-E5FC-354B6BDBBA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48D6980-AA90-6015-5BC7-23A6C544A65F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F3A67B-400D-BE42-CCDA-1C5477D959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B1D3F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AFE981-7DAC-81AF-3D82-307F465DA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AC0CC9-0622-79FE-6C18-2FC5ED2DCFAC}"/>
              </a:ext>
            </a:extLst>
          </p:cNvPr>
          <p:cNvGrpSpPr/>
          <p:nvPr/>
        </p:nvGrpSpPr>
        <p:grpSpPr>
          <a:xfrm>
            <a:off x="338440" y="3638720"/>
            <a:ext cx="2926080" cy="1105487"/>
            <a:chOff x="332936" y="2627766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F5E406-CF03-1163-DE57-1419D406E8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40FF010-566E-6AEC-A0C1-09F8B3C11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69E342-C7EA-57E7-F647-2A111E81CE60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1466725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53EEF13-D600-4666-2C64-25F468660C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596D130-541C-F948-B808-EE90424C52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829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FA65265-92FF-3F98-BBFC-756D3360BE98}"/>
              </a:ext>
            </a:extLst>
          </p:cNvPr>
          <p:cNvSpPr/>
          <p:nvPr/>
        </p:nvSpPr>
        <p:spPr>
          <a:xfrm>
            <a:off x="5730257" y="1015507"/>
            <a:ext cx="1030408" cy="603581"/>
          </a:xfrm>
          <a:custGeom>
            <a:avLst/>
            <a:gdLst>
              <a:gd name="connsiteX0" fmla="*/ 464508 w 1030408"/>
              <a:gd name="connsiteY0" fmla="*/ 2315 h 603581"/>
              <a:gd name="connsiteX1" fmla="*/ 568938 w 1030408"/>
              <a:gd name="connsiteY1" fmla="*/ 3014 h 603581"/>
              <a:gd name="connsiteX2" fmla="*/ 1027407 w 1030408"/>
              <a:gd name="connsiteY2" fmla="*/ 571574 h 603581"/>
              <a:gd name="connsiteX3" fmla="*/ 991570 w 1030408"/>
              <a:gd name="connsiteY3" fmla="*/ 603581 h 603581"/>
              <a:gd name="connsiteX4" fmla="*/ 987509 w 1030408"/>
              <a:gd name="connsiteY4" fmla="*/ 603581 h 603581"/>
              <a:gd name="connsiteX5" fmla="*/ 955556 w 1030408"/>
              <a:gd name="connsiteY5" fmla="*/ 563660 h 603581"/>
              <a:gd name="connsiteX6" fmla="*/ 560994 w 1030408"/>
              <a:gd name="connsiteY6" fmla="*/ 74765 h 603581"/>
              <a:gd name="connsiteX7" fmla="*/ 72161 w 1030408"/>
              <a:gd name="connsiteY7" fmla="*/ 469399 h 603581"/>
              <a:gd name="connsiteX8" fmla="*/ 32263 w 1030408"/>
              <a:gd name="connsiteY8" fmla="*/ 501229 h 603581"/>
              <a:gd name="connsiteX9" fmla="*/ 310 w 1030408"/>
              <a:gd name="connsiteY9" fmla="*/ 461309 h 603581"/>
              <a:gd name="connsiteX10" fmla="*/ 464508 w 1030408"/>
              <a:gd name="connsiteY10" fmla="*/ 2315 h 60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0408" h="603581">
                <a:moveTo>
                  <a:pt x="464508" y="2315"/>
                </a:moveTo>
                <a:cubicBezTo>
                  <a:pt x="498627" y="-940"/>
                  <a:pt x="533564" y="-811"/>
                  <a:pt x="568938" y="3014"/>
                </a:cubicBezTo>
                <a:cubicBezTo>
                  <a:pt x="851928" y="33614"/>
                  <a:pt x="1057948" y="288613"/>
                  <a:pt x="1027407" y="571574"/>
                </a:cubicBezTo>
                <a:cubicBezTo>
                  <a:pt x="1024759" y="590215"/>
                  <a:pt x="1008694" y="603581"/>
                  <a:pt x="991570" y="603581"/>
                </a:cubicBezTo>
                <a:cubicBezTo>
                  <a:pt x="990157" y="603581"/>
                  <a:pt x="988922" y="603581"/>
                  <a:pt x="987509" y="603581"/>
                </a:cubicBezTo>
                <a:cubicBezTo>
                  <a:pt x="967561" y="602174"/>
                  <a:pt x="952908" y="583533"/>
                  <a:pt x="955556" y="563660"/>
                </a:cubicBezTo>
                <a:cubicBezTo>
                  <a:pt x="980801" y="320444"/>
                  <a:pt x="804087" y="101320"/>
                  <a:pt x="560994" y="74765"/>
                </a:cubicBezTo>
                <a:cubicBezTo>
                  <a:pt x="317901" y="49441"/>
                  <a:pt x="98641" y="226182"/>
                  <a:pt x="72161" y="469399"/>
                </a:cubicBezTo>
                <a:cubicBezTo>
                  <a:pt x="70748" y="489271"/>
                  <a:pt x="52212" y="503867"/>
                  <a:pt x="32263" y="501229"/>
                </a:cubicBezTo>
                <a:cubicBezTo>
                  <a:pt x="12314" y="499823"/>
                  <a:pt x="-2338" y="481357"/>
                  <a:pt x="310" y="461309"/>
                </a:cubicBezTo>
                <a:cubicBezTo>
                  <a:pt x="27034" y="213718"/>
                  <a:pt x="225683" y="25101"/>
                  <a:pt x="464508" y="2315"/>
                </a:cubicBezTo>
                <a:close/>
              </a:path>
            </a:pathLst>
          </a:custGeom>
          <a:solidFill>
            <a:srgbClr val="037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FD695B-FFB4-7B5D-CD32-440506B29568}"/>
              </a:ext>
            </a:extLst>
          </p:cNvPr>
          <p:cNvSpPr/>
          <p:nvPr/>
        </p:nvSpPr>
        <p:spPr>
          <a:xfrm>
            <a:off x="5879714" y="1166366"/>
            <a:ext cx="728538" cy="728669"/>
          </a:xfrm>
          <a:prstGeom prst="ellipse">
            <a:avLst/>
          </a:prstGeom>
          <a:solidFill>
            <a:srgbClr val="05AC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000D3F-B069-06E5-2EDA-75026D2FEDDB}"/>
              </a:ext>
            </a:extLst>
          </p:cNvPr>
          <p:cNvSpPr/>
          <p:nvPr/>
        </p:nvSpPr>
        <p:spPr>
          <a:xfrm>
            <a:off x="4709022" y="1307827"/>
            <a:ext cx="925607" cy="854630"/>
          </a:xfrm>
          <a:custGeom>
            <a:avLst/>
            <a:gdLst>
              <a:gd name="connsiteX0" fmla="*/ 470955 w 925607"/>
              <a:gd name="connsiteY0" fmla="*/ 2089 h 854630"/>
              <a:gd name="connsiteX1" fmla="*/ 572938 w 925607"/>
              <a:gd name="connsiteY1" fmla="*/ 2961 h 854630"/>
              <a:gd name="connsiteX2" fmla="*/ 917111 w 925607"/>
              <a:gd name="connsiteY2" fmla="*/ 191630 h 854630"/>
              <a:gd name="connsiteX3" fmla="*/ 911752 w 925607"/>
              <a:gd name="connsiteY3" fmla="*/ 243448 h 854630"/>
              <a:gd name="connsiteX4" fmla="*/ 860004 w 925607"/>
              <a:gd name="connsiteY4" fmla="*/ 238133 h 854630"/>
              <a:gd name="connsiteX5" fmla="*/ 562373 w 925607"/>
              <a:gd name="connsiteY5" fmla="*/ 76037 h 854630"/>
              <a:gd name="connsiteX6" fmla="*/ 236879 w 925607"/>
              <a:gd name="connsiteY6" fmla="*/ 171700 h 854630"/>
              <a:gd name="connsiteX7" fmla="*/ 74744 w 925607"/>
              <a:gd name="connsiteY7" fmla="*/ 469319 h 854630"/>
              <a:gd name="connsiteX8" fmla="*/ 170432 w 925607"/>
              <a:gd name="connsiteY8" fmla="*/ 794840 h 854630"/>
              <a:gd name="connsiteX9" fmla="*/ 165074 w 925607"/>
              <a:gd name="connsiteY9" fmla="*/ 846658 h 854630"/>
              <a:gd name="connsiteX10" fmla="*/ 142568 w 925607"/>
              <a:gd name="connsiteY10" fmla="*/ 854630 h 854630"/>
              <a:gd name="connsiteX11" fmla="*/ 114550 w 925607"/>
              <a:gd name="connsiteY11" fmla="*/ 841343 h 854630"/>
              <a:gd name="connsiteX12" fmla="*/ 2939 w 925607"/>
              <a:gd name="connsiteY12" fmla="*/ 461347 h 854630"/>
              <a:gd name="connsiteX13" fmla="*/ 192938 w 925607"/>
              <a:gd name="connsiteY13" fmla="*/ 114568 h 854630"/>
              <a:gd name="connsiteX14" fmla="*/ 470955 w 925607"/>
              <a:gd name="connsiteY14" fmla="*/ 2089 h 854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5607" h="854630">
                <a:moveTo>
                  <a:pt x="470955" y="2089"/>
                </a:moveTo>
                <a:cubicBezTo>
                  <a:pt x="504587" y="-942"/>
                  <a:pt x="538720" y="-693"/>
                  <a:pt x="572938" y="2961"/>
                </a:cubicBezTo>
                <a:cubicBezTo>
                  <a:pt x="709811" y="17576"/>
                  <a:pt x="833364" y="85337"/>
                  <a:pt x="917111" y="191630"/>
                </a:cubicBezTo>
                <a:cubicBezTo>
                  <a:pt x="930431" y="207574"/>
                  <a:pt x="927675" y="230161"/>
                  <a:pt x="911752" y="243448"/>
                </a:cubicBezTo>
                <a:cubicBezTo>
                  <a:pt x="895830" y="256734"/>
                  <a:pt x="873324" y="254077"/>
                  <a:pt x="860004" y="238133"/>
                </a:cubicBezTo>
                <a:cubicBezTo>
                  <a:pt x="785596" y="146456"/>
                  <a:pt x="680568" y="87995"/>
                  <a:pt x="562373" y="76037"/>
                </a:cubicBezTo>
                <a:cubicBezTo>
                  <a:pt x="445404" y="62750"/>
                  <a:pt x="328587" y="97295"/>
                  <a:pt x="236879" y="171700"/>
                </a:cubicBezTo>
                <a:cubicBezTo>
                  <a:pt x="145170" y="246105"/>
                  <a:pt x="86685" y="351069"/>
                  <a:pt x="74744" y="469319"/>
                </a:cubicBezTo>
                <a:cubicBezTo>
                  <a:pt x="61424" y="586241"/>
                  <a:pt x="96025" y="703163"/>
                  <a:pt x="170432" y="794840"/>
                </a:cubicBezTo>
                <a:cubicBezTo>
                  <a:pt x="183752" y="810784"/>
                  <a:pt x="180996" y="833371"/>
                  <a:pt x="165074" y="846658"/>
                </a:cubicBezTo>
                <a:cubicBezTo>
                  <a:pt x="158490" y="851973"/>
                  <a:pt x="150529" y="854630"/>
                  <a:pt x="142568" y="854630"/>
                </a:cubicBezTo>
                <a:cubicBezTo>
                  <a:pt x="131851" y="854630"/>
                  <a:pt x="121287" y="850644"/>
                  <a:pt x="114550" y="841343"/>
                </a:cubicBezTo>
                <a:cubicBezTo>
                  <a:pt x="28200" y="733722"/>
                  <a:pt x="-11606" y="598199"/>
                  <a:pt x="2939" y="461347"/>
                </a:cubicBezTo>
                <a:cubicBezTo>
                  <a:pt x="17636" y="324496"/>
                  <a:pt x="85308" y="200931"/>
                  <a:pt x="192938" y="114568"/>
                </a:cubicBezTo>
                <a:cubicBezTo>
                  <a:pt x="273661" y="49796"/>
                  <a:pt x="370058" y="11182"/>
                  <a:pt x="470955" y="208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A96B46-D6CA-0DD1-3ACF-0E4BABF89390}"/>
              </a:ext>
            </a:extLst>
          </p:cNvPr>
          <p:cNvSpPr/>
          <p:nvPr/>
        </p:nvSpPr>
        <p:spPr>
          <a:xfrm>
            <a:off x="4862267" y="1460498"/>
            <a:ext cx="729151" cy="729731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BA13C38-8613-2FCC-C684-4E9A91FD980C}"/>
              </a:ext>
            </a:extLst>
          </p:cNvPr>
          <p:cNvSpPr/>
          <p:nvPr/>
        </p:nvSpPr>
        <p:spPr>
          <a:xfrm>
            <a:off x="6824019" y="1515097"/>
            <a:ext cx="855027" cy="927706"/>
          </a:xfrm>
          <a:custGeom>
            <a:avLst/>
            <a:gdLst>
              <a:gd name="connsiteX0" fmla="*/ 291845 w 855027"/>
              <a:gd name="connsiteY0" fmla="*/ 2089 h 927706"/>
              <a:gd name="connsiteX1" fmla="*/ 393763 w 855027"/>
              <a:gd name="connsiteY1" fmla="*/ 2961 h 927706"/>
              <a:gd name="connsiteX2" fmla="*/ 740539 w 855027"/>
              <a:gd name="connsiteY2" fmla="*/ 192959 h 927706"/>
              <a:gd name="connsiteX3" fmla="*/ 663528 w 855027"/>
              <a:gd name="connsiteY3" fmla="*/ 919735 h 927706"/>
              <a:gd name="connsiteX4" fmla="*/ 641022 w 855027"/>
              <a:gd name="connsiteY4" fmla="*/ 927706 h 927706"/>
              <a:gd name="connsiteX5" fmla="*/ 613005 w 855027"/>
              <a:gd name="connsiteY5" fmla="*/ 914420 h 927706"/>
              <a:gd name="connsiteX6" fmla="*/ 618363 w 855027"/>
              <a:gd name="connsiteY6" fmla="*/ 862602 h 927706"/>
              <a:gd name="connsiteX7" fmla="*/ 684810 w 855027"/>
              <a:gd name="connsiteY7" fmla="*/ 238133 h 927706"/>
              <a:gd name="connsiteX8" fmla="*/ 60306 w 855027"/>
              <a:gd name="connsiteY8" fmla="*/ 171701 h 927706"/>
              <a:gd name="connsiteX9" fmla="*/ 8558 w 855027"/>
              <a:gd name="connsiteY9" fmla="*/ 166386 h 927706"/>
              <a:gd name="connsiteX10" fmla="*/ 13763 w 855027"/>
              <a:gd name="connsiteY10" fmla="*/ 114568 h 927706"/>
              <a:gd name="connsiteX11" fmla="*/ 291845 w 855027"/>
              <a:gd name="connsiteY11" fmla="*/ 2089 h 92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5027" h="927706">
                <a:moveTo>
                  <a:pt x="291845" y="2089"/>
                </a:moveTo>
                <a:cubicBezTo>
                  <a:pt x="325470" y="-942"/>
                  <a:pt x="359583" y="-693"/>
                  <a:pt x="393763" y="2961"/>
                </a:cubicBezTo>
                <a:cubicBezTo>
                  <a:pt x="530636" y="17576"/>
                  <a:pt x="654189" y="85338"/>
                  <a:pt x="740539" y="192959"/>
                </a:cubicBezTo>
                <a:cubicBezTo>
                  <a:pt x="919974" y="414845"/>
                  <a:pt x="884149" y="740366"/>
                  <a:pt x="663528" y="919735"/>
                </a:cubicBezTo>
                <a:cubicBezTo>
                  <a:pt x="656945" y="925049"/>
                  <a:pt x="648984" y="927706"/>
                  <a:pt x="641022" y="927706"/>
                </a:cubicBezTo>
                <a:cubicBezTo>
                  <a:pt x="630305" y="927706"/>
                  <a:pt x="619741" y="923721"/>
                  <a:pt x="613005" y="914420"/>
                </a:cubicBezTo>
                <a:cubicBezTo>
                  <a:pt x="599838" y="898476"/>
                  <a:pt x="602441" y="875889"/>
                  <a:pt x="618363" y="862602"/>
                </a:cubicBezTo>
                <a:cubicBezTo>
                  <a:pt x="808363" y="708478"/>
                  <a:pt x="838983" y="428131"/>
                  <a:pt x="684810" y="238133"/>
                </a:cubicBezTo>
                <a:cubicBezTo>
                  <a:pt x="530636" y="48135"/>
                  <a:pt x="250306" y="17576"/>
                  <a:pt x="60306" y="171701"/>
                </a:cubicBezTo>
                <a:cubicBezTo>
                  <a:pt x="44384" y="184987"/>
                  <a:pt x="21878" y="182330"/>
                  <a:pt x="8558" y="166386"/>
                </a:cubicBezTo>
                <a:cubicBezTo>
                  <a:pt x="-4762" y="150442"/>
                  <a:pt x="-2159" y="127855"/>
                  <a:pt x="13763" y="114568"/>
                </a:cubicBezTo>
                <a:cubicBezTo>
                  <a:pt x="94486" y="49797"/>
                  <a:pt x="190970" y="11182"/>
                  <a:pt x="291845" y="208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FD342D-2CD4-A137-354A-A72640D14FAE}"/>
              </a:ext>
            </a:extLst>
          </p:cNvPr>
          <p:cNvSpPr/>
          <p:nvPr/>
        </p:nvSpPr>
        <p:spPr>
          <a:xfrm>
            <a:off x="6798117" y="1666996"/>
            <a:ext cx="729187" cy="72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8DE50CB-B21B-4DC5-6AB8-712A2830A31E}"/>
              </a:ext>
            </a:extLst>
          </p:cNvPr>
          <p:cNvSpPr/>
          <p:nvPr/>
        </p:nvSpPr>
        <p:spPr>
          <a:xfrm>
            <a:off x="5391489" y="2198033"/>
            <a:ext cx="1403060" cy="1403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5CDD89-7E19-7BFC-6EB4-A0989E9618BB}"/>
              </a:ext>
            </a:extLst>
          </p:cNvPr>
          <p:cNvSpPr/>
          <p:nvPr/>
        </p:nvSpPr>
        <p:spPr>
          <a:xfrm>
            <a:off x="4209017" y="2239214"/>
            <a:ext cx="605099" cy="1031390"/>
          </a:xfrm>
          <a:custGeom>
            <a:avLst/>
            <a:gdLst>
              <a:gd name="connsiteX0" fmla="*/ 470974 w 605099"/>
              <a:gd name="connsiteY0" fmla="*/ 2100 h 1031390"/>
              <a:gd name="connsiteX1" fmla="*/ 573013 w 605099"/>
              <a:gd name="connsiteY1" fmla="*/ 2951 h 1031390"/>
              <a:gd name="connsiteX2" fmla="*/ 604790 w 605099"/>
              <a:gd name="connsiteY2" fmla="*/ 42872 h 1031390"/>
              <a:gd name="connsiteX3" fmla="*/ 564892 w 605099"/>
              <a:gd name="connsiteY3" fmla="*/ 74703 h 1031390"/>
              <a:gd name="connsiteX4" fmla="*/ 239357 w 605099"/>
              <a:gd name="connsiteY4" fmla="*/ 170372 h 1031390"/>
              <a:gd name="connsiteX5" fmla="*/ 77295 w 605099"/>
              <a:gd name="connsiteY5" fmla="*/ 467929 h 1031390"/>
              <a:gd name="connsiteX6" fmla="*/ 472033 w 605099"/>
              <a:gd name="connsiteY6" fmla="*/ 957000 h 1031390"/>
              <a:gd name="connsiteX7" fmla="*/ 503810 w 605099"/>
              <a:gd name="connsiteY7" fmla="*/ 996745 h 1031390"/>
              <a:gd name="connsiteX8" fmla="*/ 465325 w 605099"/>
              <a:gd name="connsiteY8" fmla="*/ 1031390 h 1031390"/>
              <a:gd name="connsiteX9" fmla="*/ 461265 w 605099"/>
              <a:gd name="connsiteY9" fmla="*/ 1031390 h 1031390"/>
              <a:gd name="connsiteX10" fmla="*/ 114544 w 605099"/>
              <a:gd name="connsiteY10" fmla="*/ 841283 h 1031390"/>
              <a:gd name="connsiteX11" fmla="*/ 2972 w 605099"/>
              <a:gd name="connsiteY11" fmla="*/ 461422 h 1031390"/>
              <a:gd name="connsiteX12" fmla="*/ 192927 w 605099"/>
              <a:gd name="connsiteY12" fmla="*/ 114624 h 1031390"/>
              <a:gd name="connsiteX13" fmla="*/ 470974 w 605099"/>
              <a:gd name="connsiteY13" fmla="*/ 2100 h 103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5099" h="1031390">
                <a:moveTo>
                  <a:pt x="470974" y="2100"/>
                </a:moveTo>
                <a:cubicBezTo>
                  <a:pt x="504616" y="-940"/>
                  <a:pt x="538765" y="-698"/>
                  <a:pt x="573013" y="2951"/>
                </a:cubicBezTo>
                <a:cubicBezTo>
                  <a:pt x="592785" y="4358"/>
                  <a:pt x="607438" y="22824"/>
                  <a:pt x="604790" y="42872"/>
                </a:cubicBezTo>
                <a:cubicBezTo>
                  <a:pt x="603554" y="62744"/>
                  <a:pt x="584841" y="77341"/>
                  <a:pt x="564892" y="74703"/>
                </a:cubicBezTo>
                <a:cubicBezTo>
                  <a:pt x="448024" y="61337"/>
                  <a:pt x="331156" y="95982"/>
                  <a:pt x="239357" y="170372"/>
                </a:cubicBezTo>
                <a:cubicBezTo>
                  <a:pt x="147733" y="244761"/>
                  <a:pt x="89299" y="349750"/>
                  <a:pt x="77295" y="467929"/>
                </a:cubicBezTo>
                <a:cubicBezTo>
                  <a:pt x="52050" y="711146"/>
                  <a:pt x="228764" y="930269"/>
                  <a:pt x="472033" y="957000"/>
                </a:cubicBezTo>
                <a:cubicBezTo>
                  <a:pt x="491806" y="958231"/>
                  <a:pt x="506458" y="976873"/>
                  <a:pt x="503810" y="996745"/>
                </a:cubicBezTo>
                <a:cubicBezTo>
                  <a:pt x="502574" y="1015386"/>
                  <a:pt x="486510" y="1028752"/>
                  <a:pt x="465325" y="1031390"/>
                </a:cubicBezTo>
                <a:cubicBezTo>
                  <a:pt x="463913" y="1031390"/>
                  <a:pt x="462677" y="1031390"/>
                  <a:pt x="461265" y="1031390"/>
                </a:cubicBezTo>
                <a:cubicBezTo>
                  <a:pt x="324448" y="1016793"/>
                  <a:pt x="200871" y="948911"/>
                  <a:pt x="114544" y="841283"/>
                </a:cubicBezTo>
                <a:cubicBezTo>
                  <a:pt x="28217" y="733656"/>
                  <a:pt x="-11680" y="598243"/>
                  <a:pt x="2972" y="461422"/>
                </a:cubicBezTo>
                <a:cubicBezTo>
                  <a:pt x="17625" y="324426"/>
                  <a:pt x="85239" y="200972"/>
                  <a:pt x="192927" y="114624"/>
                </a:cubicBezTo>
                <a:cubicBezTo>
                  <a:pt x="273693" y="49863"/>
                  <a:pt x="370050" y="11217"/>
                  <a:pt x="470974" y="210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6DAF21D-7795-EDD5-1F20-853E7BD409D3}"/>
              </a:ext>
            </a:extLst>
          </p:cNvPr>
          <p:cNvSpPr/>
          <p:nvPr/>
        </p:nvSpPr>
        <p:spPr>
          <a:xfrm>
            <a:off x="4364018" y="2390260"/>
            <a:ext cx="728305" cy="728188"/>
          </a:xfrm>
          <a:prstGeom prst="ellipse">
            <a:avLst/>
          </a:prstGeom>
          <a:solidFill>
            <a:srgbClr val="954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203FDC5-44B0-11B2-857A-2C47E7398C11}"/>
              </a:ext>
            </a:extLst>
          </p:cNvPr>
          <p:cNvSpPr/>
          <p:nvPr/>
        </p:nvSpPr>
        <p:spPr>
          <a:xfrm>
            <a:off x="7380531" y="2532871"/>
            <a:ext cx="602483" cy="1028731"/>
          </a:xfrm>
          <a:custGeom>
            <a:avLst/>
            <a:gdLst>
              <a:gd name="connsiteX0" fmla="*/ 141013 w 602483"/>
              <a:gd name="connsiteY0" fmla="*/ 345 h 1028731"/>
              <a:gd name="connsiteX1" fmla="*/ 599482 w 602483"/>
              <a:gd name="connsiteY1" fmla="*/ 568906 h 1028731"/>
              <a:gd name="connsiteX2" fmla="*/ 409527 w 602483"/>
              <a:gd name="connsiteY2" fmla="*/ 915705 h 1028731"/>
              <a:gd name="connsiteX3" fmla="*/ 87875 w 602483"/>
              <a:gd name="connsiteY3" fmla="*/ 1028608 h 1028731"/>
              <a:gd name="connsiteX4" fmla="*/ 32089 w 602483"/>
              <a:gd name="connsiteY4" fmla="*/ 1025970 h 1028731"/>
              <a:gd name="connsiteX5" fmla="*/ 313 w 602483"/>
              <a:gd name="connsiteY5" fmla="*/ 986049 h 1028731"/>
              <a:gd name="connsiteX6" fmla="*/ 40034 w 602483"/>
              <a:gd name="connsiteY6" fmla="*/ 954218 h 1028731"/>
              <a:gd name="connsiteX7" fmla="*/ 365569 w 602483"/>
              <a:gd name="connsiteY7" fmla="*/ 858550 h 1028731"/>
              <a:gd name="connsiteX8" fmla="*/ 527631 w 602483"/>
              <a:gd name="connsiteY8" fmla="*/ 560992 h 1028731"/>
              <a:gd name="connsiteX9" fmla="*/ 133069 w 602483"/>
              <a:gd name="connsiteY9" fmla="*/ 72097 h 1028731"/>
              <a:gd name="connsiteX10" fmla="*/ 101292 w 602483"/>
              <a:gd name="connsiteY10" fmla="*/ 32176 h 1028731"/>
              <a:gd name="connsiteX11" fmla="*/ 141013 w 602483"/>
              <a:gd name="connsiteY11" fmla="*/ 345 h 10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2483" h="1028731">
                <a:moveTo>
                  <a:pt x="141013" y="345"/>
                </a:moveTo>
                <a:cubicBezTo>
                  <a:pt x="424003" y="30769"/>
                  <a:pt x="630023" y="285944"/>
                  <a:pt x="599482" y="568906"/>
                </a:cubicBezTo>
                <a:cubicBezTo>
                  <a:pt x="584829" y="705726"/>
                  <a:pt x="517039" y="829357"/>
                  <a:pt x="409527" y="915705"/>
                </a:cubicBezTo>
                <a:cubicBezTo>
                  <a:pt x="316492" y="991501"/>
                  <a:pt x="203508" y="1031246"/>
                  <a:pt x="87875" y="1028608"/>
                </a:cubicBezTo>
                <a:cubicBezTo>
                  <a:pt x="69339" y="1028608"/>
                  <a:pt x="50802" y="1028608"/>
                  <a:pt x="32089" y="1025970"/>
                </a:cubicBezTo>
                <a:cubicBezTo>
                  <a:pt x="12141" y="1024739"/>
                  <a:pt x="-2336" y="1006097"/>
                  <a:pt x="313" y="986049"/>
                </a:cubicBezTo>
                <a:cubicBezTo>
                  <a:pt x="1548" y="966177"/>
                  <a:pt x="20085" y="951580"/>
                  <a:pt x="40034" y="954218"/>
                </a:cubicBezTo>
                <a:cubicBezTo>
                  <a:pt x="157078" y="967584"/>
                  <a:pt x="273946" y="932939"/>
                  <a:pt x="365569" y="858550"/>
                </a:cubicBezTo>
                <a:cubicBezTo>
                  <a:pt x="457369" y="784160"/>
                  <a:pt x="515803" y="679171"/>
                  <a:pt x="527631" y="560992"/>
                </a:cubicBezTo>
                <a:cubicBezTo>
                  <a:pt x="552876" y="317775"/>
                  <a:pt x="376338" y="98652"/>
                  <a:pt x="133069" y="72097"/>
                </a:cubicBezTo>
                <a:cubicBezTo>
                  <a:pt x="113120" y="70690"/>
                  <a:pt x="99880" y="52049"/>
                  <a:pt x="101292" y="32176"/>
                </a:cubicBezTo>
                <a:cubicBezTo>
                  <a:pt x="102528" y="12304"/>
                  <a:pt x="121064" y="-2468"/>
                  <a:pt x="141013" y="3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F0EC99-42D5-63A0-76C5-BBD10D8519FE}"/>
              </a:ext>
            </a:extLst>
          </p:cNvPr>
          <p:cNvSpPr/>
          <p:nvPr/>
        </p:nvSpPr>
        <p:spPr>
          <a:xfrm>
            <a:off x="7101060" y="2682557"/>
            <a:ext cx="728158" cy="7281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3DBF040-739E-C7AA-D255-EAC8577CF63D}"/>
              </a:ext>
            </a:extLst>
          </p:cNvPr>
          <p:cNvSpPr/>
          <p:nvPr/>
        </p:nvSpPr>
        <p:spPr>
          <a:xfrm>
            <a:off x="4501292" y="3349741"/>
            <a:ext cx="854320" cy="927938"/>
          </a:xfrm>
          <a:custGeom>
            <a:avLst/>
            <a:gdLst>
              <a:gd name="connsiteX0" fmla="*/ 219050 w 854320"/>
              <a:gd name="connsiteY0" fmla="*/ 203 h 927938"/>
              <a:gd name="connsiteX1" fmla="*/ 243891 w 854320"/>
              <a:gd name="connsiteY1" fmla="*/ 13822 h 927938"/>
              <a:gd name="connsiteX2" fmla="*/ 238685 w 854320"/>
              <a:gd name="connsiteY2" fmla="*/ 65639 h 927938"/>
              <a:gd name="connsiteX3" fmla="*/ 172239 w 854320"/>
              <a:gd name="connsiteY3" fmla="*/ 690108 h 927938"/>
              <a:gd name="connsiteX4" fmla="*/ 796589 w 854320"/>
              <a:gd name="connsiteY4" fmla="*/ 756541 h 927938"/>
              <a:gd name="connsiteX5" fmla="*/ 845888 w 854320"/>
              <a:gd name="connsiteY5" fmla="*/ 761856 h 927938"/>
              <a:gd name="connsiteX6" fmla="*/ 840529 w 854320"/>
              <a:gd name="connsiteY6" fmla="*/ 813673 h 927938"/>
              <a:gd name="connsiteX7" fmla="*/ 516259 w 854320"/>
              <a:gd name="connsiteY7" fmla="*/ 927938 h 927938"/>
              <a:gd name="connsiteX8" fmla="*/ 460530 w 854320"/>
              <a:gd name="connsiteY8" fmla="*/ 925280 h 927938"/>
              <a:gd name="connsiteX9" fmla="*/ 113754 w 854320"/>
              <a:gd name="connsiteY9" fmla="*/ 735282 h 927938"/>
              <a:gd name="connsiteX10" fmla="*/ 192142 w 854320"/>
              <a:gd name="connsiteY10" fmla="*/ 8507 h 927938"/>
              <a:gd name="connsiteX11" fmla="*/ 219050 w 854320"/>
              <a:gd name="connsiteY11" fmla="*/ 203 h 92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4320" h="927938">
                <a:moveTo>
                  <a:pt x="219050" y="203"/>
                </a:moveTo>
                <a:cubicBezTo>
                  <a:pt x="228351" y="1200"/>
                  <a:pt x="237308" y="5850"/>
                  <a:pt x="243891" y="13822"/>
                </a:cubicBezTo>
                <a:cubicBezTo>
                  <a:pt x="257211" y="29766"/>
                  <a:pt x="254608" y="52353"/>
                  <a:pt x="238685" y="65639"/>
                </a:cubicBezTo>
                <a:cubicBezTo>
                  <a:pt x="48686" y="219763"/>
                  <a:pt x="18065" y="500110"/>
                  <a:pt x="172239" y="690108"/>
                </a:cubicBezTo>
                <a:cubicBezTo>
                  <a:pt x="326260" y="880106"/>
                  <a:pt x="606590" y="910665"/>
                  <a:pt x="796589" y="756541"/>
                </a:cubicBezTo>
                <a:cubicBezTo>
                  <a:pt x="812665" y="743254"/>
                  <a:pt x="835171" y="745912"/>
                  <a:pt x="845888" y="761856"/>
                </a:cubicBezTo>
                <a:cubicBezTo>
                  <a:pt x="859055" y="777799"/>
                  <a:pt x="856452" y="800387"/>
                  <a:pt x="840529" y="813673"/>
                </a:cubicBezTo>
                <a:cubicBezTo>
                  <a:pt x="747443" y="888078"/>
                  <a:pt x="633229" y="927938"/>
                  <a:pt x="516259" y="927938"/>
                </a:cubicBezTo>
                <a:cubicBezTo>
                  <a:pt x="497734" y="927938"/>
                  <a:pt x="479056" y="927938"/>
                  <a:pt x="460530" y="925280"/>
                </a:cubicBezTo>
                <a:cubicBezTo>
                  <a:pt x="323657" y="910665"/>
                  <a:pt x="200104" y="842904"/>
                  <a:pt x="113754" y="735282"/>
                </a:cubicBezTo>
                <a:cubicBezTo>
                  <a:pt x="-64304" y="513397"/>
                  <a:pt x="-29703" y="187876"/>
                  <a:pt x="192142" y="8507"/>
                </a:cubicBezTo>
                <a:cubicBezTo>
                  <a:pt x="200104" y="1864"/>
                  <a:pt x="209749" y="-793"/>
                  <a:pt x="219050" y="2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DC067A2-96E1-C298-A812-66720313BAAA}"/>
              </a:ext>
            </a:extLst>
          </p:cNvPr>
          <p:cNvSpPr/>
          <p:nvPr/>
        </p:nvSpPr>
        <p:spPr>
          <a:xfrm>
            <a:off x="4654993" y="3396000"/>
            <a:ext cx="729188" cy="7287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CCFC9E-CED6-7270-21BE-6FE58FE281E5}"/>
              </a:ext>
            </a:extLst>
          </p:cNvPr>
          <p:cNvSpPr/>
          <p:nvPr/>
        </p:nvSpPr>
        <p:spPr>
          <a:xfrm>
            <a:off x="6589564" y="3602850"/>
            <a:ext cx="729151" cy="7291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050B988-108C-D287-48B6-52B142EB6585}"/>
              </a:ext>
            </a:extLst>
          </p:cNvPr>
          <p:cNvSpPr/>
          <p:nvPr/>
        </p:nvSpPr>
        <p:spPr>
          <a:xfrm>
            <a:off x="6543689" y="3629834"/>
            <a:ext cx="928271" cy="855115"/>
          </a:xfrm>
          <a:custGeom>
            <a:avLst/>
            <a:gdLst>
              <a:gd name="connsiteX0" fmla="*/ 788747 w 928271"/>
              <a:gd name="connsiteY0" fmla="*/ 290 h 855115"/>
              <a:gd name="connsiteX1" fmla="*/ 813722 w 928271"/>
              <a:gd name="connsiteY1" fmla="*/ 14075 h 855115"/>
              <a:gd name="connsiteX2" fmla="*/ 925333 w 928271"/>
              <a:gd name="connsiteY2" fmla="*/ 394071 h 855115"/>
              <a:gd name="connsiteX3" fmla="*/ 735333 w 928271"/>
              <a:gd name="connsiteY3" fmla="*/ 740851 h 855115"/>
              <a:gd name="connsiteX4" fmla="*/ 411063 w 928271"/>
              <a:gd name="connsiteY4" fmla="*/ 855115 h 855115"/>
              <a:gd name="connsiteX5" fmla="*/ 355334 w 928271"/>
              <a:gd name="connsiteY5" fmla="*/ 852458 h 855115"/>
              <a:gd name="connsiteX6" fmla="*/ 8558 w 928271"/>
              <a:gd name="connsiteY6" fmla="*/ 662460 h 855115"/>
              <a:gd name="connsiteX7" fmla="*/ 13764 w 928271"/>
              <a:gd name="connsiteY7" fmla="*/ 610642 h 855115"/>
              <a:gd name="connsiteX8" fmla="*/ 65665 w 928271"/>
              <a:gd name="connsiteY8" fmla="*/ 615957 h 855115"/>
              <a:gd name="connsiteX9" fmla="*/ 690168 w 928271"/>
              <a:gd name="connsiteY9" fmla="*/ 682390 h 855115"/>
              <a:gd name="connsiteX10" fmla="*/ 852150 w 928271"/>
              <a:gd name="connsiteY10" fmla="*/ 384771 h 855115"/>
              <a:gd name="connsiteX11" fmla="*/ 756462 w 928271"/>
              <a:gd name="connsiteY11" fmla="*/ 59250 h 855115"/>
              <a:gd name="connsiteX12" fmla="*/ 761820 w 928271"/>
              <a:gd name="connsiteY12" fmla="*/ 7432 h 855115"/>
              <a:gd name="connsiteX13" fmla="*/ 788747 w 928271"/>
              <a:gd name="connsiteY13" fmla="*/ 290 h 855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28271" h="855115">
                <a:moveTo>
                  <a:pt x="788747" y="290"/>
                </a:moveTo>
                <a:cubicBezTo>
                  <a:pt x="798067" y="1453"/>
                  <a:pt x="807062" y="6103"/>
                  <a:pt x="813722" y="14075"/>
                </a:cubicBezTo>
                <a:cubicBezTo>
                  <a:pt x="900071" y="121696"/>
                  <a:pt x="939878" y="257220"/>
                  <a:pt x="925333" y="394071"/>
                </a:cubicBezTo>
                <a:cubicBezTo>
                  <a:pt x="910635" y="530923"/>
                  <a:pt x="842964" y="654488"/>
                  <a:pt x="735333" y="740851"/>
                </a:cubicBezTo>
                <a:cubicBezTo>
                  <a:pt x="642247" y="815255"/>
                  <a:pt x="528033" y="855115"/>
                  <a:pt x="411063" y="855115"/>
                </a:cubicBezTo>
                <a:cubicBezTo>
                  <a:pt x="392538" y="855115"/>
                  <a:pt x="373860" y="855115"/>
                  <a:pt x="355334" y="852458"/>
                </a:cubicBezTo>
                <a:cubicBezTo>
                  <a:pt x="218461" y="837843"/>
                  <a:pt x="94908" y="770081"/>
                  <a:pt x="8558" y="662460"/>
                </a:cubicBezTo>
                <a:cubicBezTo>
                  <a:pt x="-4762" y="646516"/>
                  <a:pt x="-2159" y="623929"/>
                  <a:pt x="13764" y="610642"/>
                </a:cubicBezTo>
                <a:cubicBezTo>
                  <a:pt x="29839" y="597356"/>
                  <a:pt x="52345" y="600013"/>
                  <a:pt x="65665" y="615957"/>
                </a:cubicBezTo>
                <a:cubicBezTo>
                  <a:pt x="219839" y="805955"/>
                  <a:pt x="500169" y="836514"/>
                  <a:pt x="690168" y="682390"/>
                </a:cubicBezTo>
                <a:cubicBezTo>
                  <a:pt x="781723" y="607985"/>
                  <a:pt x="840208" y="503021"/>
                  <a:pt x="852150" y="384771"/>
                </a:cubicBezTo>
                <a:cubicBezTo>
                  <a:pt x="865470" y="267849"/>
                  <a:pt x="830869" y="150927"/>
                  <a:pt x="756462" y="59250"/>
                </a:cubicBezTo>
                <a:cubicBezTo>
                  <a:pt x="743295" y="43306"/>
                  <a:pt x="745898" y="20719"/>
                  <a:pt x="761820" y="7432"/>
                </a:cubicBezTo>
                <a:cubicBezTo>
                  <a:pt x="769782" y="1453"/>
                  <a:pt x="779427" y="-872"/>
                  <a:pt x="788747" y="29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4B6B970-26F8-B162-2E55-CA9DF5DB8F27}"/>
              </a:ext>
            </a:extLst>
          </p:cNvPr>
          <p:cNvSpPr/>
          <p:nvPr/>
        </p:nvSpPr>
        <p:spPr>
          <a:xfrm>
            <a:off x="5586366" y="3904970"/>
            <a:ext cx="728305" cy="7281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8B9B2B-2649-61AF-F409-21004E5DA8BC}"/>
              </a:ext>
            </a:extLst>
          </p:cNvPr>
          <p:cNvSpPr/>
          <p:nvPr/>
        </p:nvSpPr>
        <p:spPr>
          <a:xfrm>
            <a:off x="5436628" y="4180378"/>
            <a:ext cx="1028998" cy="603636"/>
          </a:xfrm>
          <a:custGeom>
            <a:avLst/>
            <a:gdLst>
              <a:gd name="connsiteX0" fmla="*/ 42902 w 1028998"/>
              <a:gd name="connsiteY0" fmla="*/ 309 h 603636"/>
              <a:gd name="connsiteX1" fmla="*/ 74679 w 1028998"/>
              <a:gd name="connsiteY1" fmla="*/ 40230 h 603636"/>
              <a:gd name="connsiteX2" fmla="*/ 469417 w 1028998"/>
              <a:gd name="connsiteY2" fmla="*/ 529125 h 603636"/>
              <a:gd name="connsiteX3" fmla="*/ 794953 w 1028998"/>
              <a:gd name="connsiteY3" fmla="*/ 433456 h 603636"/>
              <a:gd name="connsiteX4" fmla="*/ 957015 w 1028998"/>
              <a:gd name="connsiteY4" fmla="*/ 135898 h 603636"/>
              <a:gd name="connsiteX5" fmla="*/ 996736 w 1028998"/>
              <a:gd name="connsiteY5" fmla="*/ 103892 h 603636"/>
              <a:gd name="connsiteX6" fmla="*/ 1028689 w 1028998"/>
              <a:gd name="connsiteY6" fmla="*/ 143812 h 603636"/>
              <a:gd name="connsiteX7" fmla="*/ 838735 w 1028998"/>
              <a:gd name="connsiteY7" fmla="*/ 490611 h 603636"/>
              <a:gd name="connsiteX8" fmla="*/ 517259 w 1028998"/>
              <a:gd name="connsiteY8" fmla="*/ 603514 h 603636"/>
              <a:gd name="connsiteX9" fmla="*/ 461297 w 1028998"/>
              <a:gd name="connsiteY9" fmla="*/ 600876 h 603636"/>
              <a:gd name="connsiteX10" fmla="*/ 3004 w 1028998"/>
              <a:gd name="connsiteY10" fmla="*/ 32140 h 603636"/>
              <a:gd name="connsiteX11" fmla="*/ 42902 w 1028998"/>
              <a:gd name="connsiteY11" fmla="*/ 309 h 60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8998" h="603636">
                <a:moveTo>
                  <a:pt x="42902" y="309"/>
                </a:moveTo>
                <a:cubicBezTo>
                  <a:pt x="62851" y="1540"/>
                  <a:pt x="77327" y="20182"/>
                  <a:pt x="74679" y="40230"/>
                </a:cubicBezTo>
                <a:cubicBezTo>
                  <a:pt x="49434" y="283270"/>
                  <a:pt x="226148" y="502570"/>
                  <a:pt x="469417" y="529125"/>
                </a:cubicBezTo>
                <a:cubicBezTo>
                  <a:pt x="586286" y="542314"/>
                  <a:pt x="703154" y="507846"/>
                  <a:pt x="794953" y="433456"/>
                </a:cubicBezTo>
                <a:cubicBezTo>
                  <a:pt x="886576" y="359067"/>
                  <a:pt x="945010" y="254077"/>
                  <a:pt x="957015" y="135898"/>
                </a:cubicBezTo>
                <a:cubicBezTo>
                  <a:pt x="958251" y="115850"/>
                  <a:pt x="976964" y="101254"/>
                  <a:pt x="996736" y="103892"/>
                </a:cubicBezTo>
                <a:cubicBezTo>
                  <a:pt x="1016685" y="105299"/>
                  <a:pt x="1031337" y="123940"/>
                  <a:pt x="1028689" y="143812"/>
                </a:cubicBezTo>
                <a:cubicBezTo>
                  <a:pt x="1014037" y="280632"/>
                  <a:pt x="946246" y="404263"/>
                  <a:pt x="838735" y="490611"/>
                </a:cubicBezTo>
                <a:cubicBezTo>
                  <a:pt x="745699" y="566232"/>
                  <a:pt x="632715" y="606152"/>
                  <a:pt x="517259" y="603514"/>
                </a:cubicBezTo>
                <a:cubicBezTo>
                  <a:pt x="498546" y="603514"/>
                  <a:pt x="480010" y="603514"/>
                  <a:pt x="461297" y="600876"/>
                </a:cubicBezTo>
                <a:cubicBezTo>
                  <a:pt x="178307" y="570276"/>
                  <a:pt x="-27537" y="315101"/>
                  <a:pt x="3004" y="32140"/>
                </a:cubicBezTo>
                <a:cubicBezTo>
                  <a:pt x="4240" y="12268"/>
                  <a:pt x="22953" y="-2329"/>
                  <a:pt x="42902" y="3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EE1D6F6-994C-6DC9-DF4D-8543D61C158A}"/>
              </a:ext>
            </a:extLst>
          </p:cNvPr>
          <p:cNvSpPr/>
          <p:nvPr/>
        </p:nvSpPr>
        <p:spPr>
          <a:xfrm>
            <a:off x="6467697" y="4443456"/>
            <a:ext cx="1386548" cy="1876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6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74" y="4807"/>
                </a:cubicBezTo>
                <a:cubicBezTo>
                  <a:pt x="978" y="6120"/>
                  <a:pt x="1121" y="7387"/>
                  <a:pt x="1203" y="8654"/>
                </a:cubicBezTo>
                <a:cubicBezTo>
                  <a:pt x="1367" y="11279"/>
                  <a:pt x="1326" y="13905"/>
                  <a:pt x="1060" y="16530"/>
                </a:cubicBezTo>
                <a:cubicBezTo>
                  <a:pt x="896" y="18011"/>
                  <a:pt x="671" y="19507"/>
                  <a:pt x="385" y="20972"/>
                </a:cubicBezTo>
                <a:cubicBezTo>
                  <a:pt x="303" y="21400"/>
                  <a:pt x="1019" y="21583"/>
                  <a:pt x="1469" y="21552"/>
                </a:cubicBezTo>
                <a:cubicBezTo>
                  <a:pt x="2001" y="21507"/>
                  <a:pt x="2696" y="21293"/>
                  <a:pt x="2778" y="20835"/>
                </a:cubicBezTo>
                <a:cubicBezTo>
                  <a:pt x="2962" y="19950"/>
                  <a:pt x="3105" y="19049"/>
                  <a:pt x="3228" y="18164"/>
                </a:cubicBezTo>
                <a:cubicBezTo>
                  <a:pt x="3392" y="17049"/>
                  <a:pt x="4701" y="16225"/>
                  <a:pt x="6174" y="16332"/>
                </a:cubicBezTo>
                <a:cubicBezTo>
                  <a:pt x="8894" y="16530"/>
                  <a:pt x="11737" y="15920"/>
                  <a:pt x="14151" y="15004"/>
                </a:cubicBezTo>
                <a:cubicBezTo>
                  <a:pt x="15746" y="14393"/>
                  <a:pt x="17260" y="13630"/>
                  <a:pt x="18446" y="12607"/>
                </a:cubicBezTo>
                <a:cubicBezTo>
                  <a:pt x="19530" y="11661"/>
                  <a:pt x="20328" y="10562"/>
                  <a:pt x="20819" y="9371"/>
                </a:cubicBezTo>
                <a:cubicBezTo>
                  <a:pt x="21371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5374A-DE5F-52B1-CAAF-38D1E743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8-Petal Flower Cycle – Slide Template</a:t>
            </a:r>
          </a:p>
        </p:txBody>
      </p:sp>
      <p:pic>
        <p:nvPicPr>
          <p:cNvPr id="3" name="Graphic 2" descr="Alarm Ringing with solid fill">
            <a:extLst>
              <a:ext uri="{FF2B5EF4-FFF2-40B4-BE49-F238E27FC236}">
                <a16:creationId xmlns:a16="http://schemas.microsoft.com/office/drawing/2014/main" id="{A7A4869F-97CF-34B7-5D6C-B2419211D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4461" y="1793334"/>
            <a:ext cx="476498" cy="476498"/>
          </a:xfrm>
          <a:prstGeom prst="rect">
            <a:avLst/>
          </a:prstGeom>
        </p:spPr>
      </p:pic>
      <p:pic>
        <p:nvPicPr>
          <p:cNvPr id="4" name="Graphic 3" descr="Bear with solid fill">
            <a:extLst>
              <a:ext uri="{FF2B5EF4-FFF2-40B4-BE49-F238E27FC236}">
                <a16:creationId xmlns:a16="http://schemas.microsoft.com/office/drawing/2014/main" id="{D28DD9C5-60B6-F701-E211-C6CE4F5B9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6890" y="2808394"/>
            <a:ext cx="476498" cy="476498"/>
          </a:xfrm>
          <a:prstGeom prst="rect">
            <a:avLst/>
          </a:prstGeom>
        </p:spPr>
      </p:pic>
      <p:pic>
        <p:nvPicPr>
          <p:cNvPr id="5" name="Graphic 4" descr="Brainstorm with solid fill">
            <a:extLst>
              <a:ext uri="{FF2B5EF4-FFF2-40B4-BE49-F238E27FC236}">
                <a16:creationId xmlns:a16="http://schemas.microsoft.com/office/drawing/2014/main" id="{CD1DB6D6-F5A3-37DC-50EB-AAC7C6CE9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8593" y="1587114"/>
            <a:ext cx="476498" cy="476498"/>
          </a:xfrm>
          <a:prstGeom prst="rect">
            <a:avLst/>
          </a:prstGeom>
        </p:spPr>
      </p:pic>
      <p:pic>
        <p:nvPicPr>
          <p:cNvPr id="6" name="Graphic 5" descr="Bull with solid fill">
            <a:extLst>
              <a:ext uri="{FF2B5EF4-FFF2-40B4-BE49-F238E27FC236}">
                <a16:creationId xmlns:a16="http://schemas.microsoft.com/office/drawing/2014/main" id="{3F279DBC-1BAB-8D83-9871-06438FF4A4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89921" y="2516105"/>
            <a:ext cx="476498" cy="476498"/>
          </a:xfrm>
          <a:prstGeom prst="rect">
            <a:avLst/>
          </a:prstGeom>
        </p:spPr>
      </p:pic>
      <p:pic>
        <p:nvPicPr>
          <p:cNvPr id="7" name="Graphic 6" descr="Chat with solid fill">
            <a:extLst>
              <a:ext uri="{FF2B5EF4-FFF2-40B4-BE49-F238E27FC236}">
                <a16:creationId xmlns:a16="http://schemas.microsoft.com/office/drawing/2014/main" id="{FB98ACE4-C218-CE32-3975-775EAA9B9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81338" y="3522127"/>
            <a:ext cx="476498" cy="476498"/>
          </a:xfrm>
          <a:prstGeom prst="rect">
            <a:avLst/>
          </a:prstGeom>
        </p:spPr>
      </p:pic>
      <p:pic>
        <p:nvPicPr>
          <p:cNvPr id="8" name="Graphic 7" descr="Cloud with solid fill">
            <a:extLst>
              <a:ext uri="{FF2B5EF4-FFF2-40B4-BE49-F238E27FC236}">
                <a16:creationId xmlns:a16="http://schemas.microsoft.com/office/drawing/2014/main" id="{5889065C-27FB-49DB-84A7-D7510159AD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15890" y="3729188"/>
            <a:ext cx="476498" cy="476498"/>
          </a:xfrm>
          <a:prstGeom prst="rect">
            <a:avLst/>
          </a:prstGeom>
        </p:spPr>
      </p:pic>
      <p:pic>
        <p:nvPicPr>
          <p:cNvPr id="9" name="Graphic 8" descr="Deciduous tree with solid fill">
            <a:extLst>
              <a:ext uri="{FF2B5EF4-FFF2-40B4-BE49-F238E27FC236}">
                <a16:creationId xmlns:a16="http://schemas.microsoft.com/office/drawing/2014/main" id="{3258E199-20D0-7A19-66FD-48F3954B9D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05734" y="1292451"/>
            <a:ext cx="476498" cy="476498"/>
          </a:xfrm>
          <a:prstGeom prst="rect">
            <a:avLst/>
          </a:prstGeom>
        </p:spPr>
      </p:pic>
      <p:pic>
        <p:nvPicPr>
          <p:cNvPr id="10" name="Graphic 9" descr="Diamond with solid fill">
            <a:extLst>
              <a:ext uri="{FF2B5EF4-FFF2-40B4-BE49-F238E27FC236}">
                <a16:creationId xmlns:a16="http://schemas.microsoft.com/office/drawing/2014/main" id="{52B75651-5C04-C546-571F-C6A5988560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12269" y="4030807"/>
            <a:ext cx="476498" cy="47649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3CA4E785-1380-6459-E608-88C477D4145B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8921977" y="1466725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808F68-6B0C-6AB3-178A-D458E2F81D7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6B26266-339D-91B0-6803-9B86EDFA0A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88B6E2-184F-321A-B0FB-7735E3AF40DC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073386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DC91362-D133-483B-CF4F-6B825B1740B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A0FAD9-4E8C-9981-D709-D80D2F650D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78798F-A18E-868B-E179-656D292F8879}"/>
              </a:ext>
            </a:extLst>
          </p:cNvPr>
          <p:cNvGrpSpPr/>
          <p:nvPr/>
        </p:nvGrpSpPr>
        <p:grpSpPr>
          <a:xfrm>
            <a:off x="338440" y="2440435"/>
            <a:ext cx="2926080" cy="1105487"/>
            <a:chOff x="332936" y="2627766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B5496DB-53D3-D96C-037E-772706E36B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54ECA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609FA9-7C70-1C59-7DC5-B9C0FF5A34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FF73481-7E23-6937-F05D-476FA31CDEC8}"/>
              </a:ext>
            </a:extLst>
          </p:cNvPr>
          <p:cNvGrpSpPr/>
          <p:nvPr/>
        </p:nvGrpSpPr>
        <p:grpSpPr>
          <a:xfrm>
            <a:off x="338440" y="4837004"/>
            <a:ext cx="2926080" cy="1105487"/>
            <a:chOff x="332936" y="4652338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BAD4CED-FCE4-E695-4604-ABC19B074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EC20A3-2315-DAD6-6DA7-2C34DF743B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9749B5A-CBE7-6F5A-6530-484F1EDD89A0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466725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A6B220E-E9C5-D78C-D4D2-E5654ED253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D12C31-FD9F-8A7F-E5FC-354B6BDBBA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48D6980-AA90-6015-5BC7-23A6C544A65F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F3A67B-400D-BE42-CCDA-1C5477D959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AFE981-7DAC-81AF-3D82-307F465DA6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AC0CC9-0622-79FE-6C18-2FC5ED2DCFAC}"/>
              </a:ext>
            </a:extLst>
          </p:cNvPr>
          <p:cNvGrpSpPr/>
          <p:nvPr/>
        </p:nvGrpSpPr>
        <p:grpSpPr>
          <a:xfrm>
            <a:off x="338440" y="3638720"/>
            <a:ext cx="2926080" cy="1105487"/>
            <a:chOff x="332936" y="2627766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F5E406-CF03-1163-DE57-1419D406E8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40FF010-566E-6AEC-A0C1-09F8B3C11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69E342-C7EA-57E7-F647-2A111E81CE60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1466725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53EEF13-D600-4666-2C64-25F468660C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596D130-541C-F948-B808-EE90424C52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771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9002</TotalTime>
  <Words>511</Words>
  <Application>Microsoft Office PowerPoint</Application>
  <PresentationFormat>Widescreen</PresentationFormat>
  <Paragraphs>38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8-Petal Flower Cycle – Slide Template</vt:lpstr>
      <vt:lpstr>8-Petal Flower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8-Petal Flower Cycle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2023-03-15T04:06:07Z</dcterms:modified>
  <cp:category>Charts &amp; Diagrams</cp:category>
</cp:coreProperties>
</file>