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7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7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98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32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Placeholder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55AF5A3-A328-DAC3-9449-EF62A0F53F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4685" y="1848812"/>
            <a:ext cx="3293444" cy="3293442"/>
          </a:xfrm>
          <a:custGeom>
            <a:avLst/>
            <a:gdLst>
              <a:gd name="connsiteX0" fmla="*/ 1646722 w 3293444"/>
              <a:gd name="connsiteY0" fmla="*/ 0 h 3293442"/>
              <a:gd name="connsiteX1" fmla="*/ 3293444 w 3293444"/>
              <a:gd name="connsiteY1" fmla="*/ 1646721 h 3293442"/>
              <a:gd name="connsiteX2" fmla="*/ 1646722 w 3293444"/>
              <a:gd name="connsiteY2" fmla="*/ 3293442 h 3293442"/>
              <a:gd name="connsiteX3" fmla="*/ 0 w 3293444"/>
              <a:gd name="connsiteY3" fmla="*/ 1646721 h 3293442"/>
              <a:gd name="connsiteX4" fmla="*/ 1646722 w 3293444"/>
              <a:gd name="connsiteY4" fmla="*/ 0 h 329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3444" h="3293442">
                <a:moveTo>
                  <a:pt x="1646722" y="0"/>
                </a:moveTo>
                <a:cubicBezTo>
                  <a:pt x="2556181" y="0"/>
                  <a:pt x="3293444" y="737262"/>
                  <a:pt x="3293444" y="1646721"/>
                </a:cubicBezTo>
                <a:cubicBezTo>
                  <a:pt x="3293444" y="2556180"/>
                  <a:pt x="2556181" y="3293442"/>
                  <a:pt x="1646722" y="3293442"/>
                </a:cubicBezTo>
                <a:cubicBezTo>
                  <a:pt x="737263" y="3293442"/>
                  <a:pt x="0" y="2556180"/>
                  <a:pt x="0" y="1646721"/>
                </a:cubicBezTo>
                <a:cubicBezTo>
                  <a:pt x="0" y="737262"/>
                  <a:pt x="737263" y="0"/>
                  <a:pt x="1646722" y="0"/>
                </a:cubicBezTo>
                <a:close/>
              </a:path>
            </a:pathLst>
          </a:custGeom>
        </p:spPr>
        <p:txBody>
          <a:bodyPr wrap="square" lIns="365760" rIns="2011680" anchor="ctr">
            <a:no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538D3F-FF1D-43B2-EE85-D90931AA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812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id="{7429AD21-7CCD-E269-188A-CD802C95783B}"/>
              </a:ext>
            </a:extLst>
          </p:cNvPr>
          <p:cNvSpPr/>
          <p:nvPr/>
        </p:nvSpPr>
        <p:spPr>
          <a:xfrm>
            <a:off x="1004685" y="1848812"/>
            <a:ext cx="3293443" cy="3293441"/>
          </a:xfrm>
          <a:prstGeom prst="ellipse">
            <a:avLst/>
          </a:prstGeom>
          <a:solidFill>
            <a:srgbClr val="BCBEC0"/>
          </a:solidFill>
          <a:ln w="12700">
            <a:miter lim="400000"/>
          </a:ln>
        </p:spPr>
        <p:txBody>
          <a:bodyPr lIns="274320" tIns="28575" rIns="1303020" bIns="28575" anchor="ctr"/>
          <a:lstStyle/>
          <a:p>
            <a:pPr algn="ctr"/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3308983" y="4204586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3308983" y="3751999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3308983" y="3299411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3030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3308983" y="2846825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  <a:endParaRPr sz="105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3308983" y="2394237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3023919" y="4204586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3023919" y="3751999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3023918" y="3299411"/>
            <a:ext cx="1280012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3023919" y="2846825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3023919" y="2394237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9127" y="2417565"/>
            <a:ext cx="336304" cy="336304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9127" y="4227914"/>
            <a:ext cx="336304" cy="336304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9127" y="2870153"/>
            <a:ext cx="336304" cy="336304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127" y="3322740"/>
            <a:ext cx="336304" cy="336304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9127" y="3775327"/>
            <a:ext cx="336304" cy="3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5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85EEC8-75B0-8577-A8C6-03BBFE82F9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ln w="6350">
            <a:noFill/>
            <a:prstDash val="dash"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3308983" y="4204586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3308983" y="3751999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3308983" y="3299411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3030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3308983" y="2846825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  <a:endParaRPr sz="105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3308983" y="2394237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3023919" y="4204586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3023919" y="3751999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3023918" y="3299411"/>
            <a:ext cx="1280012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3023919" y="2846825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3023919" y="2394237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9127" y="2417565"/>
            <a:ext cx="336304" cy="336304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9127" y="4227914"/>
            <a:ext cx="336304" cy="336304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9127" y="2870153"/>
            <a:ext cx="336304" cy="336304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127" y="3322740"/>
            <a:ext cx="336304" cy="336304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9127" y="3775327"/>
            <a:ext cx="336304" cy="3363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1F477-4BFB-782C-4AFD-4A990A7EEE8F}"/>
              </a:ext>
            </a:extLst>
          </p:cNvPr>
          <p:cNvSpPr txBox="1"/>
          <p:nvPr/>
        </p:nvSpPr>
        <p:spPr>
          <a:xfrm>
            <a:off x="5724149" y="5812631"/>
            <a:ext cx="257666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(Slide Master Picture Placeholder)</a:t>
            </a:r>
          </a:p>
        </p:txBody>
      </p:sp>
    </p:spTree>
    <p:extLst>
      <p:ext uri="{BB962C8B-B14F-4D97-AF65-F5344CB8AC3E}">
        <p14:creationId xmlns:p14="http://schemas.microsoft.com/office/powerpoint/2010/main" val="263758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id="{7429AD21-7CCD-E269-188A-CD802C95783B}"/>
              </a:ext>
            </a:extLst>
          </p:cNvPr>
          <p:cNvSpPr/>
          <p:nvPr/>
        </p:nvSpPr>
        <p:spPr>
          <a:xfrm>
            <a:off x="1004685" y="1848812"/>
            <a:ext cx="3293443" cy="3293441"/>
          </a:xfrm>
          <a:prstGeom prst="ellipse">
            <a:avLst/>
          </a:prstGeom>
          <a:solidFill>
            <a:srgbClr val="BCBEC0"/>
          </a:solidFill>
          <a:ln w="12700">
            <a:miter lim="400000"/>
          </a:ln>
        </p:spPr>
        <p:txBody>
          <a:bodyPr lIns="274320" tIns="28575" rIns="1303020" bIns="28575" anchor="ctr"/>
          <a:lstStyle/>
          <a:p>
            <a:pPr algn="ctr"/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3308983" y="4204586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3308983" y="3751999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3308983" y="3299411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3030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3308983" y="2846825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16586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rgbClr val="FFFFFF"/>
                </a:solidFill>
              </a:rPr>
              <a:t>A magna maecenas, quam magna nec quis, lorem nunc.</a:t>
            </a:r>
            <a:endParaRPr sz="105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3308983" y="2394237"/>
            <a:ext cx="4830333" cy="382959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960120" tIns="28575" rIns="28575" bIns="28575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3023919" y="4204586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3023919" y="3751999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3023918" y="3299411"/>
            <a:ext cx="1280012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3023919" y="2846825"/>
            <a:ext cx="1257960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3023919" y="2394237"/>
            <a:ext cx="1116383" cy="382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9127" y="2417565"/>
            <a:ext cx="336304" cy="336304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9127" y="4227914"/>
            <a:ext cx="336304" cy="336304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9127" y="2870153"/>
            <a:ext cx="336304" cy="336304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127" y="3322740"/>
            <a:ext cx="336304" cy="336304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9127" y="3775327"/>
            <a:ext cx="336304" cy="3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92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402</Words>
  <Application>Microsoft Office PowerPoint</Application>
  <PresentationFormat>On-screen Show (4:3)</PresentationFormat>
  <Paragraphs>42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Picture Vertical List – Slide Template</vt:lpstr>
      <vt:lpstr>Radial Picture Vertical List – Slide Template</vt:lpstr>
      <vt:lpstr>Radial Picture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Picture Vertical List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2023-03-14T18:39:35Z</dcterms:modified>
  <cp:category>Text &amp; Tables</cp:category>
</cp:coreProperties>
</file>