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058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021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F2FBF2D-4828-FC5E-7F75-3A83704E8788}"/>
              </a:ext>
            </a:extLst>
          </p:cNvPr>
          <p:cNvSpPr/>
          <p:nvPr/>
        </p:nvSpPr>
        <p:spPr>
          <a:xfrm>
            <a:off x="4250490" y="1334693"/>
            <a:ext cx="1650399" cy="939058"/>
          </a:xfrm>
          <a:custGeom>
            <a:avLst/>
            <a:gdLst>
              <a:gd name="connsiteX0" fmla="*/ 683578 w 1650399"/>
              <a:gd name="connsiteY0" fmla="*/ 0 h 939058"/>
              <a:gd name="connsiteX1" fmla="*/ 1367157 w 1650399"/>
              <a:gd name="connsiteY1" fmla="*/ 275003 h 939058"/>
              <a:gd name="connsiteX2" fmla="*/ 1650399 w 1650399"/>
              <a:gd name="connsiteY2" fmla="*/ 939058 h 939058"/>
              <a:gd name="connsiteX3" fmla="*/ 972131 w 1650399"/>
              <a:gd name="connsiteY3" fmla="*/ 939058 h 939058"/>
              <a:gd name="connsiteX4" fmla="*/ 476705 w 1650399"/>
              <a:gd name="connsiteY4" fmla="*/ 737541 h 939058"/>
              <a:gd name="connsiteX5" fmla="*/ 0 w 1650399"/>
              <a:gd name="connsiteY5" fmla="*/ 275003 h 939058"/>
              <a:gd name="connsiteX6" fmla="*/ 683578 w 1650399"/>
              <a:gd name="connsiteY6" fmla="*/ 0 h 93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0399" h="939058">
                <a:moveTo>
                  <a:pt x="683578" y="0"/>
                </a:moveTo>
                <a:cubicBezTo>
                  <a:pt x="931043" y="0"/>
                  <a:pt x="1178507" y="91668"/>
                  <a:pt x="1367157" y="275003"/>
                </a:cubicBezTo>
                <a:cubicBezTo>
                  <a:pt x="1548318" y="451658"/>
                  <a:pt x="1650399" y="690490"/>
                  <a:pt x="1650399" y="939058"/>
                </a:cubicBezTo>
                <a:lnTo>
                  <a:pt x="972131" y="939058"/>
                </a:lnTo>
                <a:cubicBezTo>
                  <a:pt x="786614" y="939058"/>
                  <a:pt x="609043" y="867145"/>
                  <a:pt x="476705" y="737541"/>
                </a:cubicBezTo>
                <a:lnTo>
                  <a:pt x="0" y="275003"/>
                </a:lnTo>
                <a:cubicBezTo>
                  <a:pt x="188650" y="91668"/>
                  <a:pt x="436114" y="0"/>
                  <a:pt x="683578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217F8D7-1A38-151E-124C-41969692746C}"/>
              </a:ext>
            </a:extLst>
          </p:cNvPr>
          <p:cNvSpPr/>
          <p:nvPr/>
        </p:nvSpPr>
        <p:spPr>
          <a:xfrm>
            <a:off x="6301412" y="1366013"/>
            <a:ext cx="1653062" cy="908208"/>
          </a:xfrm>
          <a:custGeom>
            <a:avLst/>
            <a:gdLst>
              <a:gd name="connsiteX0" fmla="*/ 968572 w 1653062"/>
              <a:gd name="connsiteY0" fmla="*/ 0 h 908208"/>
              <a:gd name="connsiteX1" fmla="*/ 1653062 w 1653062"/>
              <a:gd name="connsiteY1" fmla="*/ 266324 h 908208"/>
              <a:gd name="connsiteX2" fmla="*/ 1173674 w 1653062"/>
              <a:gd name="connsiteY2" fmla="*/ 715550 h 908208"/>
              <a:gd name="connsiteX3" fmla="*/ 687169 w 1653062"/>
              <a:gd name="connsiteY3" fmla="*/ 908208 h 908208"/>
              <a:gd name="connsiteX4" fmla="*/ 0 w 1653062"/>
              <a:gd name="connsiteY4" fmla="*/ 908208 h 908208"/>
              <a:gd name="connsiteX5" fmla="*/ 968572 w 1653062"/>
              <a:gd name="connsiteY5" fmla="*/ 0 h 908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3062" h="908208">
                <a:moveTo>
                  <a:pt x="968572" y="0"/>
                </a:moveTo>
                <a:cubicBezTo>
                  <a:pt x="1225179" y="0"/>
                  <a:pt x="1471991" y="95866"/>
                  <a:pt x="1653062" y="266324"/>
                </a:cubicBezTo>
                <a:lnTo>
                  <a:pt x="1173674" y="715550"/>
                </a:lnTo>
                <a:cubicBezTo>
                  <a:pt x="1041353" y="838957"/>
                  <a:pt x="868240" y="908208"/>
                  <a:pt x="687169" y="908208"/>
                </a:cubicBezTo>
                <a:lnTo>
                  <a:pt x="0" y="908208"/>
                </a:lnTo>
                <a:cubicBezTo>
                  <a:pt x="0" y="406591"/>
                  <a:pt x="434159" y="0"/>
                  <a:pt x="968572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8DEF734-FFBE-A19F-4976-276DF35328E6}"/>
              </a:ext>
            </a:extLst>
          </p:cNvPr>
          <p:cNvSpPr/>
          <p:nvPr/>
        </p:nvSpPr>
        <p:spPr>
          <a:xfrm>
            <a:off x="3826751" y="1743329"/>
            <a:ext cx="908208" cy="1653062"/>
          </a:xfrm>
          <a:custGeom>
            <a:avLst/>
            <a:gdLst>
              <a:gd name="connsiteX0" fmla="*/ 266324 w 908208"/>
              <a:gd name="connsiteY0" fmla="*/ 0 h 1653062"/>
              <a:gd name="connsiteX1" fmla="*/ 715550 w 908208"/>
              <a:gd name="connsiteY1" fmla="*/ 479388 h 1653062"/>
              <a:gd name="connsiteX2" fmla="*/ 908208 w 908208"/>
              <a:gd name="connsiteY2" fmla="*/ 965893 h 1653062"/>
              <a:gd name="connsiteX3" fmla="*/ 908208 w 908208"/>
              <a:gd name="connsiteY3" fmla="*/ 1653062 h 1653062"/>
              <a:gd name="connsiteX4" fmla="*/ 0 w 908208"/>
              <a:gd name="connsiteY4" fmla="*/ 684490 h 1653062"/>
              <a:gd name="connsiteX5" fmla="*/ 266324 w 908208"/>
              <a:gd name="connsiteY5" fmla="*/ 0 h 165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208" h="1653062">
                <a:moveTo>
                  <a:pt x="266324" y="0"/>
                </a:moveTo>
                <a:lnTo>
                  <a:pt x="715550" y="479388"/>
                </a:lnTo>
                <a:cubicBezTo>
                  <a:pt x="838957" y="611710"/>
                  <a:pt x="908208" y="784822"/>
                  <a:pt x="908208" y="965893"/>
                </a:cubicBezTo>
                <a:lnTo>
                  <a:pt x="908208" y="1653062"/>
                </a:lnTo>
                <a:cubicBezTo>
                  <a:pt x="406592" y="1653062"/>
                  <a:pt x="0" y="1218904"/>
                  <a:pt x="0" y="684490"/>
                </a:cubicBezTo>
                <a:cubicBezTo>
                  <a:pt x="0" y="427883"/>
                  <a:pt x="95867" y="181072"/>
                  <a:pt x="266324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04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476FEFD-A1B0-DEF5-DD6D-7091A5D157A6}"/>
              </a:ext>
            </a:extLst>
          </p:cNvPr>
          <p:cNvSpPr/>
          <p:nvPr/>
        </p:nvSpPr>
        <p:spPr>
          <a:xfrm>
            <a:off x="7442896" y="1747249"/>
            <a:ext cx="939058" cy="1650399"/>
          </a:xfrm>
          <a:custGeom>
            <a:avLst/>
            <a:gdLst>
              <a:gd name="connsiteX0" fmla="*/ 664055 w 939058"/>
              <a:gd name="connsiteY0" fmla="*/ 0 h 1650399"/>
              <a:gd name="connsiteX1" fmla="*/ 664055 w 939058"/>
              <a:gd name="connsiteY1" fmla="*/ 1367157 h 1650399"/>
              <a:gd name="connsiteX2" fmla="*/ 0 w 939058"/>
              <a:gd name="connsiteY2" fmla="*/ 1650399 h 1650399"/>
              <a:gd name="connsiteX3" fmla="*/ 0 w 939058"/>
              <a:gd name="connsiteY3" fmla="*/ 972131 h 1650399"/>
              <a:gd name="connsiteX4" fmla="*/ 201517 w 939058"/>
              <a:gd name="connsiteY4" fmla="*/ 476706 h 1650399"/>
              <a:gd name="connsiteX5" fmla="*/ 664055 w 939058"/>
              <a:gd name="connsiteY5" fmla="*/ 0 h 1650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9058" h="1650399">
                <a:moveTo>
                  <a:pt x="664055" y="0"/>
                </a:moveTo>
                <a:cubicBezTo>
                  <a:pt x="1030726" y="377300"/>
                  <a:pt x="1030726" y="989858"/>
                  <a:pt x="664055" y="1367157"/>
                </a:cubicBezTo>
                <a:cubicBezTo>
                  <a:pt x="487400" y="1548319"/>
                  <a:pt x="248567" y="1650399"/>
                  <a:pt x="0" y="1650399"/>
                </a:cubicBezTo>
                <a:lnTo>
                  <a:pt x="0" y="972131"/>
                </a:lnTo>
                <a:cubicBezTo>
                  <a:pt x="0" y="786614"/>
                  <a:pt x="71912" y="609043"/>
                  <a:pt x="201517" y="476706"/>
                </a:cubicBezTo>
                <a:lnTo>
                  <a:pt x="664055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3137B2E-EEF4-334C-14CF-C731A2F30507}"/>
              </a:ext>
            </a:extLst>
          </p:cNvPr>
          <p:cNvSpPr/>
          <p:nvPr/>
        </p:nvSpPr>
        <p:spPr>
          <a:xfrm>
            <a:off x="4880818" y="2386976"/>
            <a:ext cx="1020070" cy="1009415"/>
          </a:xfrm>
          <a:custGeom>
            <a:avLst/>
            <a:gdLst>
              <a:gd name="connsiteX0" fmla="*/ 332042 w 1020070"/>
              <a:gd name="connsiteY0" fmla="*/ 0 h 1009415"/>
              <a:gd name="connsiteX1" fmla="*/ 1020070 w 1020070"/>
              <a:gd name="connsiteY1" fmla="*/ 0 h 1009415"/>
              <a:gd name="connsiteX2" fmla="*/ 10673 w 1020070"/>
              <a:gd name="connsiteY2" fmla="*/ 1009415 h 1009415"/>
              <a:gd name="connsiteX3" fmla="*/ 0 w 1020070"/>
              <a:gd name="connsiteY3" fmla="*/ 1008527 h 1009415"/>
              <a:gd name="connsiteX4" fmla="*/ 0 w 1020070"/>
              <a:gd name="connsiteY4" fmla="*/ 332032 h 1009415"/>
              <a:gd name="connsiteX5" fmla="*/ 332042 w 1020070"/>
              <a:gd name="connsiteY5" fmla="*/ 0 h 1009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0070" h="1009415">
                <a:moveTo>
                  <a:pt x="332042" y="0"/>
                </a:moveTo>
                <a:lnTo>
                  <a:pt x="1020070" y="0"/>
                </a:lnTo>
                <a:cubicBezTo>
                  <a:pt x="1020070" y="557514"/>
                  <a:pt x="568169" y="1009415"/>
                  <a:pt x="10673" y="1009415"/>
                </a:cubicBezTo>
                <a:lnTo>
                  <a:pt x="0" y="1008527"/>
                </a:lnTo>
                <a:lnTo>
                  <a:pt x="0" y="332032"/>
                </a:lnTo>
                <a:cubicBezTo>
                  <a:pt x="0" y="148281"/>
                  <a:pt x="149138" y="0"/>
                  <a:pt x="33204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433C4CF-D423-0BC9-3004-B351268231DF}"/>
              </a:ext>
            </a:extLst>
          </p:cNvPr>
          <p:cNvSpPr/>
          <p:nvPr/>
        </p:nvSpPr>
        <p:spPr>
          <a:xfrm>
            <a:off x="6301412" y="2389174"/>
            <a:ext cx="1009415" cy="1020070"/>
          </a:xfrm>
          <a:custGeom>
            <a:avLst/>
            <a:gdLst>
              <a:gd name="connsiteX0" fmla="*/ 888 w 1009415"/>
              <a:gd name="connsiteY0" fmla="*/ 0 h 1020070"/>
              <a:gd name="connsiteX1" fmla="*/ 677383 w 1009415"/>
              <a:gd name="connsiteY1" fmla="*/ 0 h 1020070"/>
              <a:gd name="connsiteX2" fmla="*/ 1009415 w 1009415"/>
              <a:gd name="connsiteY2" fmla="*/ 332042 h 1020070"/>
              <a:gd name="connsiteX3" fmla="*/ 1009415 w 1009415"/>
              <a:gd name="connsiteY3" fmla="*/ 1020070 h 1020070"/>
              <a:gd name="connsiteX4" fmla="*/ 0 w 1009415"/>
              <a:gd name="connsiteY4" fmla="*/ 10673 h 1020070"/>
              <a:gd name="connsiteX5" fmla="*/ 888 w 1009415"/>
              <a:gd name="connsiteY5" fmla="*/ 0 h 1020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9415" h="1020070">
                <a:moveTo>
                  <a:pt x="888" y="0"/>
                </a:moveTo>
                <a:lnTo>
                  <a:pt x="677383" y="0"/>
                </a:lnTo>
                <a:cubicBezTo>
                  <a:pt x="861134" y="0"/>
                  <a:pt x="1009415" y="149138"/>
                  <a:pt x="1009415" y="332042"/>
                </a:cubicBezTo>
                <a:lnTo>
                  <a:pt x="1009415" y="1020070"/>
                </a:lnTo>
                <a:cubicBezTo>
                  <a:pt x="451900" y="1020070"/>
                  <a:pt x="0" y="568170"/>
                  <a:pt x="0" y="10673"/>
                </a:cubicBezTo>
                <a:lnTo>
                  <a:pt x="8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8676182-9F10-3C94-7394-25F0E0630ADF}"/>
              </a:ext>
            </a:extLst>
          </p:cNvPr>
          <p:cNvSpPr/>
          <p:nvPr/>
        </p:nvSpPr>
        <p:spPr>
          <a:xfrm>
            <a:off x="4881834" y="3795770"/>
            <a:ext cx="1009415" cy="1020070"/>
          </a:xfrm>
          <a:custGeom>
            <a:avLst/>
            <a:gdLst>
              <a:gd name="connsiteX0" fmla="*/ 0 w 1009415"/>
              <a:gd name="connsiteY0" fmla="*/ 0 h 1020070"/>
              <a:gd name="connsiteX1" fmla="*/ 1009415 w 1009415"/>
              <a:gd name="connsiteY1" fmla="*/ 1009397 h 1020070"/>
              <a:gd name="connsiteX2" fmla="*/ 1008527 w 1009415"/>
              <a:gd name="connsiteY2" fmla="*/ 1020070 h 1020070"/>
              <a:gd name="connsiteX3" fmla="*/ 332032 w 1009415"/>
              <a:gd name="connsiteY3" fmla="*/ 1020070 h 1020070"/>
              <a:gd name="connsiteX4" fmla="*/ 0 w 1009415"/>
              <a:gd name="connsiteY4" fmla="*/ 688028 h 1020070"/>
              <a:gd name="connsiteX5" fmla="*/ 0 w 1009415"/>
              <a:gd name="connsiteY5" fmla="*/ 0 h 1020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9415" h="1020070">
                <a:moveTo>
                  <a:pt x="0" y="0"/>
                </a:moveTo>
                <a:cubicBezTo>
                  <a:pt x="557515" y="0"/>
                  <a:pt x="1009415" y="451901"/>
                  <a:pt x="1009415" y="1009397"/>
                </a:cubicBezTo>
                <a:lnTo>
                  <a:pt x="1008527" y="1020070"/>
                </a:lnTo>
                <a:lnTo>
                  <a:pt x="332032" y="1020070"/>
                </a:lnTo>
                <a:cubicBezTo>
                  <a:pt x="148281" y="1020070"/>
                  <a:pt x="0" y="870932"/>
                  <a:pt x="0" y="68802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2748DC4-5704-1135-4A13-2060668D7537}"/>
              </a:ext>
            </a:extLst>
          </p:cNvPr>
          <p:cNvSpPr/>
          <p:nvPr/>
        </p:nvSpPr>
        <p:spPr>
          <a:xfrm>
            <a:off x="3795901" y="3796711"/>
            <a:ext cx="939058" cy="1650399"/>
          </a:xfrm>
          <a:custGeom>
            <a:avLst/>
            <a:gdLst>
              <a:gd name="connsiteX0" fmla="*/ 939058 w 939058"/>
              <a:gd name="connsiteY0" fmla="*/ 0 h 1650399"/>
              <a:gd name="connsiteX1" fmla="*/ 939058 w 939058"/>
              <a:gd name="connsiteY1" fmla="*/ 678268 h 1650399"/>
              <a:gd name="connsiteX2" fmla="*/ 737542 w 939058"/>
              <a:gd name="connsiteY2" fmla="*/ 1173694 h 1650399"/>
              <a:gd name="connsiteX3" fmla="*/ 275004 w 939058"/>
              <a:gd name="connsiteY3" fmla="*/ 1650399 h 1650399"/>
              <a:gd name="connsiteX4" fmla="*/ 275004 w 939058"/>
              <a:gd name="connsiteY4" fmla="*/ 283242 h 1650399"/>
              <a:gd name="connsiteX5" fmla="*/ 939058 w 939058"/>
              <a:gd name="connsiteY5" fmla="*/ 0 h 1650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9058" h="1650399">
                <a:moveTo>
                  <a:pt x="939058" y="0"/>
                </a:moveTo>
                <a:lnTo>
                  <a:pt x="939058" y="678268"/>
                </a:lnTo>
                <a:cubicBezTo>
                  <a:pt x="939058" y="863785"/>
                  <a:pt x="867146" y="1041356"/>
                  <a:pt x="737542" y="1173694"/>
                </a:cubicBezTo>
                <a:lnTo>
                  <a:pt x="275004" y="1650399"/>
                </a:lnTo>
                <a:cubicBezTo>
                  <a:pt x="-91668" y="1273100"/>
                  <a:pt x="-91668" y="660542"/>
                  <a:pt x="275004" y="283242"/>
                </a:cubicBezTo>
                <a:cubicBezTo>
                  <a:pt x="451659" y="102080"/>
                  <a:pt x="690491" y="0"/>
                  <a:pt x="939058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0005D84-140A-B4A2-9C53-92C965F8037E}"/>
              </a:ext>
            </a:extLst>
          </p:cNvPr>
          <p:cNvSpPr/>
          <p:nvPr/>
        </p:nvSpPr>
        <p:spPr>
          <a:xfrm>
            <a:off x="7442896" y="3804318"/>
            <a:ext cx="908208" cy="1653062"/>
          </a:xfrm>
          <a:custGeom>
            <a:avLst/>
            <a:gdLst>
              <a:gd name="connsiteX0" fmla="*/ 0 w 908208"/>
              <a:gd name="connsiteY0" fmla="*/ 0 h 1653062"/>
              <a:gd name="connsiteX1" fmla="*/ 908208 w 908208"/>
              <a:gd name="connsiteY1" fmla="*/ 968572 h 1653062"/>
              <a:gd name="connsiteX2" fmla="*/ 641885 w 908208"/>
              <a:gd name="connsiteY2" fmla="*/ 1653062 h 1653062"/>
              <a:gd name="connsiteX3" fmla="*/ 192658 w 908208"/>
              <a:gd name="connsiteY3" fmla="*/ 1173674 h 1653062"/>
              <a:gd name="connsiteX4" fmla="*/ 0 w 908208"/>
              <a:gd name="connsiteY4" fmla="*/ 687169 h 1653062"/>
              <a:gd name="connsiteX5" fmla="*/ 0 w 908208"/>
              <a:gd name="connsiteY5" fmla="*/ 0 h 165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208" h="1653062">
                <a:moveTo>
                  <a:pt x="0" y="0"/>
                </a:moveTo>
                <a:cubicBezTo>
                  <a:pt x="501617" y="0"/>
                  <a:pt x="908208" y="434159"/>
                  <a:pt x="908208" y="968572"/>
                </a:cubicBezTo>
                <a:cubicBezTo>
                  <a:pt x="908208" y="1225179"/>
                  <a:pt x="812342" y="1471991"/>
                  <a:pt x="641885" y="1653062"/>
                </a:cubicBezTo>
                <a:lnTo>
                  <a:pt x="192658" y="1173674"/>
                </a:lnTo>
                <a:cubicBezTo>
                  <a:pt x="69251" y="1041353"/>
                  <a:pt x="0" y="868240"/>
                  <a:pt x="0" y="68716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FF6EAF2-180C-3DDA-E729-4A6C0674FBA2}"/>
              </a:ext>
            </a:extLst>
          </p:cNvPr>
          <p:cNvSpPr/>
          <p:nvPr/>
        </p:nvSpPr>
        <p:spPr>
          <a:xfrm>
            <a:off x="6290757" y="3804319"/>
            <a:ext cx="1020070" cy="1009415"/>
          </a:xfrm>
          <a:custGeom>
            <a:avLst/>
            <a:gdLst>
              <a:gd name="connsiteX0" fmla="*/ 1009397 w 1020070"/>
              <a:gd name="connsiteY0" fmla="*/ 0 h 1009415"/>
              <a:gd name="connsiteX1" fmla="*/ 1020070 w 1020070"/>
              <a:gd name="connsiteY1" fmla="*/ 888 h 1009415"/>
              <a:gd name="connsiteX2" fmla="*/ 1020070 w 1020070"/>
              <a:gd name="connsiteY2" fmla="*/ 677383 h 1009415"/>
              <a:gd name="connsiteX3" fmla="*/ 688028 w 1020070"/>
              <a:gd name="connsiteY3" fmla="*/ 1009415 h 1009415"/>
              <a:gd name="connsiteX4" fmla="*/ 0 w 1020070"/>
              <a:gd name="connsiteY4" fmla="*/ 1009415 h 1009415"/>
              <a:gd name="connsiteX5" fmla="*/ 1009397 w 1020070"/>
              <a:gd name="connsiteY5" fmla="*/ 0 h 1009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0070" h="1009415">
                <a:moveTo>
                  <a:pt x="1009397" y="0"/>
                </a:moveTo>
                <a:lnTo>
                  <a:pt x="1020070" y="888"/>
                </a:lnTo>
                <a:lnTo>
                  <a:pt x="1020070" y="677383"/>
                </a:lnTo>
                <a:cubicBezTo>
                  <a:pt x="1020070" y="861134"/>
                  <a:pt x="870932" y="1009415"/>
                  <a:pt x="688028" y="1009415"/>
                </a:cubicBezTo>
                <a:lnTo>
                  <a:pt x="0" y="1009415"/>
                </a:lnTo>
                <a:cubicBezTo>
                  <a:pt x="0" y="451900"/>
                  <a:pt x="451900" y="0"/>
                  <a:pt x="100939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03B59F2-4A41-3700-EE17-411504FBA120}"/>
              </a:ext>
            </a:extLst>
          </p:cNvPr>
          <p:cNvSpPr/>
          <p:nvPr/>
        </p:nvSpPr>
        <p:spPr>
          <a:xfrm>
            <a:off x="4234037" y="4929346"/>
            <a:ext cx="1653062" cy="908208"/>
          </a:xfrm>
          <a:custGeom>
            <a:avLst/>
            <a:gdLst>
              <a:gd name="connsiteX0" fmla="*/ 965894 w 1653062"/>
              <a:gd name="connsiteY0" fmla="*/ 0 h 908208"/>
              <a:gd name="connsiteX1" fmla="*/ 1653062 w 1653062"/>
              <a:gd name="connsiteY1" fmla="*/ 0 h 908208"/>
              <a:gd name="connsiteX2" fmla="*/ 684490 w 1653062"/>
              <a:gd name="connsiteY2" fmla="*/ 908208 h 908208"/>
              <a:gd name="connsiteX3" fmla="*/ 0 w 1653062"/>
              <a:gd name="connsiteY3" fmla="*/ 641885 h 908208"/>
              <a:gd name="connsiteX4" fmla="*/ 479388 w 1653062"/>
              <a:gd name="connsiteY4" fmla="*/ 192658 h 908208"/>
              <a:gd name="connsiteX5" fmla="*/ 965894 w 1653062"/>
              <a:gd name="connsiteY5" fmla="*/ 0 h 908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3062" h="908208">
                <a:moveTo>
                  <a:pt x="965894" y="0"/>
                </a:moveTo>
                <a:lnTo>
                  <a:pt x="1653062" y="0"/>
                </a:lnTo>
                <a:cubicBezTo>
                  <a:pt x="1653062" y="501617"/>
                  <a:pt x="1218904" y="908208"/>
                  <a:pt x="684490" y="908208"/>
                </a:cubicBezTo>
                <a:cubicBezTo>
                  <a:pt x="427883" y="908208"/>
                  <a:pt x="181072" y="812342"/>
                  <a:pt x="0" y="641885"/>
                </a:cubicBezTo>
                <a:lnTo>
                  <a:pt x="479388" y="192658"/>
                </a:lnTo>
                <a:cubicBezTo>
                  <a:pt x="611710" y="69251"/>
                  <a:pt x="784822" y="0"/>
                  <a:pt x="965894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F21B4AA-E2C4-A306-8961-EC6B2FED81D7}"/>
              </a:ext>
            </a:extLst>
          </p:cNvPr>
          <p:cNvSpPr/>
          <p:nvPr/>
        </p:nvSpPr>
        <p:spPr>
          <a:xfrm>
            <a:off x="6290756" y="4929349"/>
            <a:ext cx="1650399" cy="939058"/>
          </a:xfrm>
          <a:custGeom>
            <a:avLst/>
            <a:gdLst>
              <a:gd name="connsiteX0" fmla="*/ 0 w 1650399"/>
              <a:gd name="connsiteY0" fmla="*/ 0 h 939058"/>
              <a:gd name="connsiteX1" fmla="*/ 678268 w 1650399"/>
              <a:gd name="connsiteY1" fmla="*/ 0 h 939058"/>
              <a:gd name="connsiteX2" fmla="*/ 1173693 w 1650399"/>
              <a:gd name="connsiteY2" fmla="*/ 201516 h 939058"/>
              <a:gd name="connsiteX3" fmla="*/ 1650399 w 1650399"/>
              <a:gd name="connsiteY3" fmla="*/ 664054 h 939058"/>
              <a:gd name="connsiteX4" fmla="*/ 283242 w 1650399"/>
              <a:gd name="connsiteY4" fmla="*/ 664054 h 939058"/>
              <a:gd name="connsiteX5" fmla="*/ 0 w 1650399"/>
              <a:gd name="connsiteY5" fmla="*/ 0 h 93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0399" h="939058">
                <a:moveTo>
                  <a:pt x="0" y="0"/>
                </a:moveTo>
                <a:lnTo>
                  <a:pt x="678268" y="0"/>
                </a:lnTo>
                <a:cubicBezTo>
                  <a:pt x="863785" y="0"/>
                  <a:pt x="1041356" y="71912"/>
                  <a:pt x="1173693" y="201516"/>
                </a:cubicBezTo>
                <a:lnTo>
                  <a:pt x="1650399" y="664054"/>
                </a:lnTo>
                <a:cubicBezTo>
                  <a:pt x="1273099" y="1030726"/>
                  <a:pt x="660541" y="1030726"/>
                  <a:pt x="283242" y="664054"/>
                </a:cubicBezTo>
                <a:cubicBezTo>
                  <a:pt x="102080" y="487399"/>
                  <a:pt x="0" y="248567"/>
                  <a:pt x="0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Pie Cycle – Slide Template</a:t>
            </a:r>
          </a:p>
        </p:txBody>
      </p:sp>
      <p:pic>
        <p:nvPicPr>
          <p:cNvPr id="23" name="Graphic 22" descr="Mining tools with solid fill">
            <a:extLst>
              <a:ext uri="{FF2B5EF4-FFF2-40B4-BE49-F238E27FC236}">
                <a16:creationId xmlns:a16="http://schemas.microsoft.com/office/drawing/2014/main" id="{5F2ED4DA-CC2C-71C9-C85F-78DFA660D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5057" y="2315080"/>
            <a:ext cx="514737" cy="514737"/>
          </a:xfrm>
          <a:prstGeom prst="rect">
            <a:avLst/>
          </a:prstGeom>
        </p:spPr>
      </p:pic>
      <p:pic>
        <p:nvPicPr>
          <p:cNvPr id="25" name="Graphic 24" descr="Chat with solid fill">
            <a:extLst>
              <a:ext uri="{FF2B5EF4-FFF2-40B4-BE49-F238E27FC236}">
                <a16:creationId xmlns:a16="http://schemas.microsoft.com/office/drawing/2014/main" id="{ED0ADC5A-D105-4F63-683F-A7D53A5652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08062" y="4364542"/>
            <a:ext cx="514737" cy="514737"/>
          </a:xfrm>
          <a:prstGeom prst="rect">
            <a:avLst/>
          </a:prstGeom>
        </p:spPr>
      </p:pic>
      <p:pic>
        <p:nvPicPr>
          <p:cNvPr id="26" name="Graphic 25" descr="Magnifying glass with solid fill">
            <a:extLst>
              <a:ext uri="{FF2B5EF4-FFF2-40B4-BE49-F238E27FC236}">
                <a16:creationId xmlns:a16="http://schemas.microsoft.com/office/drawing/2014/main" id="{F83A4568-D609-36D8-2351-D3B6D76846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58587" y="5141510"/>
            <a:ext cx="514737" cy="514737"/>
          </a:xfrm>
          <a:prstGeom prst="rect">
            <a:avLst/>
          </a:prstGeom>
        </p:spPr>
      </p:pic>
      <p:pic>
        <p:nvPicPr>
          <p:cNvPr id="27" name="Graphic 26" descr="Good Idea with solid fill">
            <a:extLst>
              <a:ext uri="{FF2B5EF4-FFF2-40B4-BE49-F238E27FC236}">
                <a16:creationId xmlns:a16="http://schemas.microsoft.com/office/drawing/2014/main" id="{C12E1406-44BF-0E8A-D19C-2227BEC4CF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18321" y="1546854"/>
            <a:ext cx="514737" cy="514737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704458B7-27C3-F2E2-7946-CE163468FDB2}"/>
              </a:ext>
            </a:extLst>
          </p:cNvPr>
          <p:cNvGrpSpPr/>
          <p:nvPr/>
        </p:nvGrpSpPr>
        <p:grpSpPr>
          <a:xfrm>
            <a:off x="8948436" y="4234202"/>
            <a:ext cx="2609849" cy="1290153"/>
            <a:chOff x="8921977" y="407338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31A4E99-F9DA-5AD7-0E86-5F3857772EA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6A76B9F-563A-EEB1-653D-F3E90DED544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45206DE-D6C2-EFA9-D241-45E75F276293}"/>
              </a:ext>
            </a:extLst>
          </p:cNvPr>
          <p:cNvGrpSpPr/>
          <p:nvPr/>
        </p:nvGrpSpPr>
        <p:grpSpPr>
          <a:xfrm>
            <a:off x="638557" y="1704547"/>
            <a:ext cx="2609849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1EA546E-BFED-8B36-8619-952AEF92365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AE19826-8508-EE07-DF3F-A036048F394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0E99B27-A40D-9C6B-5B59-835CA0D18642}"/>
              </a:ext>
            </a:extLst>
          </p:cNvPr>
          <p:cNvGrpSpPr/>
          <p:nvPr/>
        </p:nvGrpSpPr>
        <p:grpSpPr>
          <a:xfrm>
            <a:off x="638557" y="4234202"/>
            <a:ext cx="2609849" cy="1290153"/>
            <a:chOff x="332936" y="4652338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F20D1F2-CF9B-AA45-81E0-73741336299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9D48AE2-8FD3-7E01-21CF-435A2EA4D6D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43DA81C-68CA-773D-3873-3B6C9D69FFA5}"/>
              </a:ext>
            </a:extLst>
          </p:cNvPr>
          <p:cNvGrpSpPr/>
          <p:nvPr/>
        </p:nvGrpSpPr>
        <p:grpSpPr>
          <a:xfrm>
            <a:off x="8948436" y="1704547"/>
            <a:ext cx="2609849" cy="1290153"/>
            <a:chOff x="8921977" y="1466725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3428C6B-B1E2-B5F9-7EF6-65321F23080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75141D9-2912-7642-1564-00F726B373B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8444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F2FBF2D-4828-FC5E-7F75-3A83704E8788}"/>
              </a:ext>
            </a:extLst>
          </p:cNvPr>
          <p:cNvSpPr/>
          <p:nvPr/>
        </p:nvSpPr>
        <p:spPr>
          <a:xfrm>
            <a:off x="4250490" y="1334693"/>
            <a:ext cx="1650399" cy="939058"/>
          </a:xfrm>
          <a:custGeom>
            <a:avLst/>
            <a:gdLst>
              <a:gd name="connsiteX0" fmla="*/ 683578 w 1650399"/>
              <a:gd name="connsiteY0" fmla="*/ 0 h 939058"/>
              <a:gd name="connsiteX1" fmla="*/ 1367157 w 1650399"/>
              <a:gd name="connsiteY1" fmla="*/ 275003 h 939058"/>
              <a:gd name="connsiteX2" fmla="*/ 1650399 w 1650399"/>
              <a:gd name="connsiteY2" fmla="*/ 939058 h 939058"/>
              <a:gd name="connsiteX3" fmla="*/ 972131 w 1650399"/>
              <a:gd name="connsiteY3" fmla="*/ 939058 h 939058"/>
              <a:gd name="connsiteX4" fmla="*/ 476705 w 1650399"/>
              <a:gd name="connsiteY4" fmla="*/ 737541 h 939058"/>
              <a:gd name="connsiteX5" fmla="*/ 0 w 1650399"/>
              <a:gd name="connsiteY5" fmla="*/ 275003 h 939058"/>
              <a:gd name="connsiteX6" fmla="*/ 683578 w 1650399"/>
              <a:gd name="connsiteY6" fmla="*/ 0 h 93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50399" h="939058">
                <a:moveTo>
                  <a:pt x="683578" y="0"/>
                </a:moveTo>
                <a:cubicBezTo>
                  <a:pt x="931043" y="0"/>
                  <a:pt x="1178507" y="91668"/>
                  <a:pt x="1367157" y="275003"/>
                </a:cubicBezTo>
                <a:cubicBezTo>
                  <a:pt x="1548318" y="451658"/>
                  <a:pt x="1650399" y="690490"/>
                  <a:pt x="1650399" y="939058"/>
                </a:cubicBezTo>
                <a:lnTo>
                  <a:pt x="972131" y="939058"/>
                </a:lnTo>
                <a:cubicBezTo>
                  <a:pt x="786614" y="939058"/>
                  <a:pt x="609043" y="867145"/>
                  <a:pt x="476705" y="737541"/>
                </a:cubicBezTo>
                <a:lnTo>
                  <a:pt x="0" y="275003"/>
                </a:lnTo>
                <a:cubicBezTo>
                  <a:pt x="188650" y="91668"/>
                  <a:pt x="436114" y="0"/>
                  <a:pt x="683578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F217F8D7-1A38-151E-124C-41969692746C}"/>
              </a:ext>
            </a:extLst>
          </p:cNvPr>
          <p:cNvSpPr/>
          <p:nvPr/>
        </p:nvSpPr>
        <p:spPr>
          <a:xfrm>
            <a:off x="6301412" y="1366013"/>
            <a:ext cx="1653062" cy="908208"/>
          </a:xfrm>
          <a:custGeom>
            <a:avLst/>
            <a:gdLst>
              <a:gd name="connsiteX0" fmla="*/ 968572 w 1653062"/>
              <a:gd name="connsiteY0" fmla="*/ 0 h 908208"/>
              <a:gd name="connsiteX1" fmla="*/ 1653062 w 1653062"/>
              <a:gd name="connsiteY1" fmla="*/ 266324 h 908208"/>
              <a:gd name="connsiteX2" fmla="*/ 1173674 w 1653062"/>
              <a:gd name="connsiteY2" fmla="*/ 715550 h 908208"/>
              <a:gd name="connsiteX3" fmla="*/ 687169 w 1653062"/>
              <a:gd name="connsiteY3" fmla="*/ 908208 h 908208"/>
              <a:gd name="connsiteX4" fmla="*/ 0 w 1653062"/>
              <a:gd name="connsiteY4" fmla="*/ 908208 h 908208"/>
              <a:gd name="connsiteX5" fmla="*/ 968572 w 1653062"/>
              <a:gd name="connsiteY5" fmla="*/ 0 h 908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3062" h="908208">
                <a:moveTo>
                  <a:pt x="968572" y="0"/>
                </a:moveTo>
                <a:cubicBezTo>
                  <a:pt x="1225179" y="0"/>
                  <a:pt x="1471991" y="95866"/>
                  <a:pt x="1653062" y="266324"/>
                </a:cubicBezTo>
                <a:lnTo>
                  <a:pt x="1173674" y="715550"/>
                </a:lnTo>
                <a:cubicBezTo>
                  <a:pt x="1041353" y="838957"/>
                  <a:pt x="868240" y="908208"/>
                  <a:pt x="687169" y="908208"/>
                </a:cubicBezTo>
                <a:lnTo>
                  <a:pt x="0" y="908208"/>
                </a:lnTo>
                <a:cubicBezTo>
                  <a:pt x="0" y="406591"/>
                  <a:pt x="434159" y="0"/>
                  <a:pt x="968572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8DEF734-FFBE-A19F-4976-276DF35328E6}"/>
              </a:ext>
            </a:extLst>
          </p:cNvPr>
          <p:cNvSpPr/>
          <p:nvPr/>
        </p:nvSpPr>
        <p:spPr>
          <a:xfrm>
            <a:off x="3826751" y="1743329"/>
            <a:ext cx="908208" cy="1653062"/>
          </a:xfrm>
          <a:custGeom>
            <a:avLst/>
            <a:gdLst>
              <a:gd name="connsiteX0" fmla="*/ 266324 w 908208"/>
              <a:gd name="connsiteY0" fmla="*/ 0 h 1653062"/>
              <a:gd name="connsiteX1" fmla="*/ 715550 w 908208"/>
              <a:gd name="connsiteY1" fmla="*/ 479388 h 1653062"/>
              <a:gd name="connsiteX2" fmla="*/ 908208 w 908208"/>
              <a:gd name="connsiteY2" fmla="*/ 965893 h 1653062"/>
              <a:gd name="connsiteX3" fmla="*/ 908208 w 908208"/>
              <a:gd name="connsiteY3" fmla="*/ 1653062 h 1653062"/>
              <a:gd name="connsiteX4" fmla="*/ 0 w 908208"/>
              <a:gd name="connsiteY4" fmla="*/ 684490 h 1653062"/>
              <a:gd name="connsiteX5" fmla="*/ 266324 w 908208"/>
              <a:gd name="connsiteY5" fmla="*/ 0 h 165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208" h="1653062">
                <a:moveTo>
                  <a:pt x="266324" y="0"/>
                </a:moveTo>
                <a:lnTo>
                  <a:pt x="715550" y="479388"/>
                </a:lnTo>
                <a:cubicBezTo>
                  <a:pt x="838957" y="611710"/>
                  <a:pt x="908208" y="784822"/>
                  <a:pt x="908208" y="965893"/>
                </a:cubicBezTo>
                <a:lnTo>
                  <a:pt x="908208" y="1653062"/>
                </a:lnTo>
                <a:cubicBezTo>
                  <a:pt x="406592" y="1653062"/>
                  <a:pt x="0" y="1218904"/>
                  <a:pt x="0" y="684490"/>
                </a:cubicBezTo>
                <a:cubicBezTo>
                  <a:pt x="0" y="427883"/>
                  <a:pt x="95867" y="181072"/>
                  <a:pt x="266324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04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476FEFD-A1B0-DEF5-DD6D-7091A5D157A6}"/>
              </a:ext>
            </a:extLst>
          </p:cNvPr>
          <p:cNvSpPr/>
          <p:nvPr/>
        </p:nvSpPr>
        <p:spPr>
          <a:xfrm>
            <a:off x="7442896" y="1747249"/>
            <a:ext cx="939058" cy="1650399"/>
          </a:xfrm>
          <a:custGeom>
            <a:avLst/>
            <a:gdLst>
              <a:gd name="connsiteX0" fmla="*/ 664055 w 939058"/>
              <a:gd name="connsiteY0" fmla="*/ 0 h 1650399"/>
              <a:gd name="connsiteX1" fmla="*/ 664055 w 939058"/>
              <a:gd name="connsiteY1" fmla="*/ 1367157 h 1650399"/>
              <a:gd name="connsiteX2" fmla="*/ 0 w 939058"/>
              <a:gd name="connsiteY2" fmla="*/ 1650399 h 1650399"/>
              <a:gd name="connsiteX3" fmla="*/ 0 w 939058"/>
              <a:gd name="connsiteY3" fmla="*/ 972131 h 1650399"/>
              <a:gd name="connsiteX4" fmla="*/ 201517 w 939058"/>
              <a:gd name="connsiteY4" fmla="*/ 476706 h 1650399"/>
              <a:gd name="connsiteX5" fmla="*/ 664055 w 939058"/>
              <a:gd name="connsiteY5" fmla="*/ 0 h 1650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9058" h="1650399">
                <a:moveTo>
                  <a:pt x="664055" y="0"/>
                </a:moveTo>
                <a:cubicBezTo>
                  <a:pt x="1030726" y="377300"/>
                  <a:pt x="1030726" y="989858"/>
                  <a:pt x="664055" y="1367157"/>
                </a:cubicBezTo>
                <a:cubicBezTo>
                  <a:pt x="487400" y="1548319"/>
                  <a:pt x="248567" y="1650399"/>
                  <a:pt x="0" y="1650399"/>
                </a:cubicBezTo>
                <a:lnTo>
                  <a:pt x="0" y="972131"/>
                </a:lnTo>
                <a:cubicBezTo>
                  <a:pt x="0" y="786614"/>
                  <a:pt x="71912" y="609043"/>
                  <a:pt x="201517" y="476706"/>
                </a:cubicBezTo>
                <a:lnTo>
                  <a:pt x="664055" y="0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3137B2E-EEF4-334C-14CF-C731A2F30507}"/>
              </a:ext>
            </a:extLst>
          </p:cNvPr>
          <p:cNvSpPr/>
          <p:nvPr/>
        </p:nvSpPr>
        <p:spPr>
          <a:xfrm>
            <a:off x="4880818" y="2386976"/>
            <a:ext cx="1020070" cy="1009415"/>
          </a:xfrm>
          <a:custGeom>
            <a:avLst/>
            <a:gdLst>
              <a:gd name="connsiteX0" fmla="*/ 332042 w 1020070"/>
              <a:gd name="connsiteY0" fmla="*/ 0 h 1009415"/>
              <a:gd name="connsiteX1" fmla="*/ 1020070 w 1020070"/>
              <a:gd name="connsiteY1" fmla="*/ 0 h 1009415"/>
              <a:gd name="connsiteX2" fmla="*/ 10673 w 1020070"/>
              <a:gd name="connsiteY2" fmla="*/ 1009415 h 1009415"/>
              <a:gd name="connsiteX3" fmla="*/ 0 w 1020070"/>
              <a:gd name="connsiteY3" fmla="*/ 1008527 h 1009415"/>
              <a:gd name="connsiteX4" fmla="*/ 0 w 1020070"/>
              <a:gd name="connsiteY4" fmla="*/ 332032 h 1009415"/>
              <a:gd name="connsiteX5" fmla="*/ 332042 w 1020070"/>
              <a:gd name="connsiteY5" fmla="*/ 0 h 1009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0070" h="1009415">
                <a:moveTo>
                  <a:pt x="332042" y="0"/>
                </a:moveTo>
                <a:lnTo>
                  <a:pt x="1020070" y="0"/>
                </a:lnTo>
                <a:cubicBezTo>
                  <a:pt x="1020070" y="557514"/>
                  <a:pt x="568169" y="1009415"/>
                  <a:pt x="10673" y="1009415"/>
                </a:cubicBezTo>
                <a:lnTo>
                  <a:pt x="0" y="1008527"/>
                </a:lnTo>
                <a:lnTo>
                  <a:pt x="0" y="332032"/>
                </a:lnTo>
                <a:cubicBezTo>
                  <a:pt x="0" y="148281"/>
                  <a:pt x="149138" y="0"/>
                  <a:pt x="33204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433C4CF-D423-0BC9-3004-B351268231DF}"/>
              </a:ext>
            </a:extLst>
          </p:cNvPr>
          <p:cNvSpPr/>
          <p:nvPr/>
        </p:nvSpPr>
        <p:spPr>
          <a:xfrm>
            <a:off x="6301412" y="2389174"/>
            <a:ext cx="1009415" cy="1020070"/>
          </a:xfrm>
          <a:custGeom>
            <a:avLst/>
            <a:gdLst>
              <a:gd name="connsiteX0" fmla="*/ 888 w 1009415"/>
              <a:gd name="connsiteY0" fmla="*/ 0 h 1020070"/>
              <a:gd name="connsiteX1" fmla="*/ 677383 w 1009415"/>
              <a:gd name="connsiteY1" fmla="*/ 0 h 1020070"/>
              <a:gd name="connsiteX2" fmla="*/ 1009415 w 1009415"/>
              <a:gd name="connsiteY2" fmla="*/ 332042 h 1020070"/>
              <a:gd name="connsiteX3" fmla="*/ 1009415 w 1009415"/>
              <a:gd name="connsiteY3" fmla="*/ 1020070 h 1020070"/>
              <a:gd name="connsiteX4" fmla="*/ 0 w 1009415"/>
              <a:gd name="connsiteY4" fmla="*/ 10673 h 1020070"/>
              <a:gd name="connsiteX5" fmla="*/ 888 w 1009415"/>
              <a:gd name="connsiteY5" fmla="*/ 0 h 1020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9415" h="1020070">
                <a:moveTo>
                  <a:pt x="888" y="0"/>
                </a:moveTo>
                <a:lnTo>
                  <a:pt x="677383" y="0"/>
                </a:lnTo>
                <a:cubicBezTo>
                  <a:pt x="861134" y="0"/>
                  <a:pt x="1009415" y="149138"/>
                  <a:pt x="1009415" y="332042"/>
                </a:cubicBezTo>
                <a:lnTo>
                  <a:pt x="1009415" y="1020070"/>
                </a:lnTo>
                <a:cubicBezTo>
                  <a:pt x="451900" y="1020070"/>
                  <a:pt x="0" y="568170"/>
                  <a:pt x="0" y="10673"/>
                </a:cubicBezTo>
                <a:lnTo>
                  <a:pt x="8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8676182-9F10-3C94-7394-25F0E0630ADF}"/>
              </a:ext>
            </a:extLst>
          </p:cNvPr>
          <p:cNvSpPr/>
          <p:nvPr/>
        </p:nvSpPr>
        <p:spPr>
          <a:xfrm>
            <a:off x="4881834" y="3795770"/>
            <a:ext cx="1009415" cy="1020070"/>
          </a:xfrm>
          <a:custGeom>
            <a:avLst/>
            <a:gdLst>
              <a:gd name="connsiteX0" fmla="*/ 0 w 1009415"/>
              <a:gd name="connsiteY0" fmla="*/ 0 h 1020070"/>
              <a:gd name="connsiteX1" fmla="*/ 1009415 w 1009415"/>
              <a:gd name="connsiteY1" fmla="*/ 1009397 h 1020070"/>
              <a:gd name="connsiteX2" fmla="*/ 1008527 w 1009415"/>
              <a:gd name="connsiteY2" fmla="*/ 1020070 h 1020070"/>
              <a:gd name="connsiteX3" fmla="*/ 332032 w 1009415"/>
              <a:gd name="connsiteY3" fmla="*/ 1020070 h 1020070"/>
              <a:gd name="connsiteX4" fmla="*/ 0 w 1009415"/>
              <a:gd name="connsiteY4" fmla="*/ 688028 h 1020070"/>
              <a:gd name="connsiteX5" fmla="*/ 0 w 1009415"/>
              <a:gd name="connsiteY5" fmla="*/ 0 h 1020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9415" h="1020070">
                <a:moveTo>
                  <a:pt x="0" y="0"/>
                </a:moveTo>
                <a:cubicBezTo>
                  <a:pt x="557515" y="0"/>
                  <a:pt x="1009415" y="451901"/>
                  <a:pt x="1009415" y="1009397"/>
                </a:cubicBezTo>
                <a:lnTo>
                  <a:pt x="1008527" y="1020070"/>
                </a:lnTo>
                <a:lnTo>
                  <a:pt x="332032" y="1020070"/>
                </a:lnTo>
                <a:cubicBezTo>
                  <a:pt x="148281" y="1020070"/>
                  <a:pt x="0" y="870932"/>
                  <a:pt x="0" y="68802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2748DC4-5704-1135-4A13-2060668D7537}"/>
              </a:ext>
            </a:extLst>
          </p:cNvPr>
          <p:cNvSpPr/>
          <p:nvPr/>
        </p:nvSpPr>
        <p:spPr>
          <a:xfrm>
            <a:off x="3795901" y="3796711"/>
            <a:ext cx="939058" cy="1650399"/>
          </a:xfrm>
          <a:custGeom>
            <a:avLst/>
            <a:gdLst>
              <a:gd name="connsiteX0" fmla="*/ 939058 w 939058"/>
              <a:gd name="connsiteY0" fmla="*/ 0 h 1650399"/>
              <a:gd name="connsiteX1" fmla="*/ 939058 w 939058"/>
              <a:gd name="connsiteY1" fmla="*/ 678268 h 1650399"/>
              <a:gd name="connsiteX2" fmla="*/ 737542 w 939058"/>
              <a:gd name="connsiteY2" fmla="*/ 1173694 h 1650399"/>
              <a:gd name="connsiteX3" fmla="*/ 275004 w 939058"/>
              <a:gd name="connsiteY3" fmla="*/ 1650399 h 1650399"/>
              <a:gd name="connsiteX4" fmla="*/ 275004 w 939058"/>
              <a:gd name="connsiteY4" fmla="*/ 283242 h 1650399"/>
              <a:gd name="connsiteX5" fmla="*/ 939058 w 939058"/>
              <a:gd name="connsiteY5" fmla="*/ 0 h 1650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9058" h="1650399">
                <a:moveTo>
                  <a:pt x="939058" y="0"/>
                </a:moveTo>
                <a:lnTo>
                  <a:pt x="939058" y="678268"/>
                </a:lnTo>
                <a:cubicBezTo>
                  <a:pt x="939058" y="863785"/>
                  <a:pt x="867146" y="1041356"/>
                  <a:pt x="737542" y="1173694"/>
                </a:cubicBezTo>
                <a:lnTo>
                  <a:pt x="275004" y="1650399"/>
                </a:lnTo>
                <a:cubicBezTo>
                  <a:pt x="-91668" y="1273100"/>
                  <a:pt x="-91668" y="660542"/>
                  <a:pt x="275004" y="283242"/>
                </a:cubicBezTo>
                <a:cubicBezTo>
                  <a:pt x="451659" y="102080"/>
                  <a:pt x="690491" y="0"/>
                  <a:pt x="939058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0005D84-140A-B4A2-9C53-92C965F8037E}"/>
              </a:ext>
            </a:extLst>
          </p:cNvPr>
          <p:cNvSpPr/>
          <p:nvPr/>
        </p:nvSpPr>
        <p:spPr>
          <a:xfrm>
            <a:off x="7442896" y="3804318"/>
            <a:ext cx="908208" cy="1653062"/>
          </a:xfrm>
          <a:custGeom>
            <a:avLst/>
            <a:gdLst>
              <a:gd name="connsiteX0" fmla="*/ 0 w 908208"/>
              <a:gd name="connsiteY0" fmla="*/ 0 h 1653062"/>
              <a:gd name="connsiteX1" fmla="*/ 908208 w 908208"/>
              <a:gd name="connsiteY1" fmla="*/ 968572 h 1653062"/>
              <a:gd name="connsiteX2" fmla="*/ 641885 w 908208"/>
              <a:gd name="connsiteY2" fmla="*/ 1653062 h 1653062"/>
              <a:gd name="connsiteX3" fmla="*/ 192658 w 908208"/>
              <a:gd name="connsiteY3" fmla="*/ 1173674 h 1653062"/>
              <a:gd name="connsiteX4" fmla="*/ 0 w 908208"/>
              <a:gd name="connsiteY4" fmla="*/ 687169 h 1653062"/>
              <a:gd name="connsiteX5" fmla="*/ 0 w 908208"/>
              <a:gd name="connsiteY5" fmla="*/ 0 h 165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208" h="1653062">
                <a:moveTo>
                  <a:pt x="0" y="0"/>
                </a:moveTo>
                <a:cubicBezTo>
                  <a:pt x="501617" y="0"/>
                  <a:pt x="908208" y="434159"/>
                  <a:pt x="908208" y="968572"/>
                </a:cubicBezTo>
                <a:cubicBezTo>
                  <a:pt x="908208" y="1225179"/>
                  <a:pt x="812342" y="1471991"/>
                  <a:pt x="641885" y="1653062"/>
                </a:cubicBezTo>
                <a:lnTo>
                  <a:pt x="192658" y="1173674"/>
                </a:lnTo>
                <a:cubicBezTo>
                  <a:pt x="69251" y="1041353"/>
                  <a:pt x="0" y="868240"/>
                  <a:pt x="0" y="68716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FF6EAF2-180C-3DDA-E729-4A6C0674FBA2}"/>
              </a:ext>
            </a:extLst>
          </p:cNvPr>
          <p:cNvSpPr/>
          <p:nvPr/>
        </p:nvSpPr>
        <p:spPr>
          <a:xfrm>
            <a:off x="6290757" y="3804319"/>
            <a:ext cx="1020070" cy="1009415"/>
          </a:xfrm>
          <a:custGeom>
            <a:avLst/>
            <a:gdLst>
              <a:gd name="connsiteX0" fmla="*/ 1009397 w 1020070"/>
              <a:gd name="connsiteY0" fmla="*/ 0 h 1009415"/>
              <a:gd name="connsiteX1" fmla="*/ 1020070 w 1020070"/>
              <a:gd name="connsiteY1" fmla="*/ 888 h 1009415"/>
              <a:gd name="connsiteX2" fmla="*/ 1020070 w 1020070"/>
              <a:gd name="connsiteY2" fmla="*/ 677383 h 1009415"/>
              <a:gd name="connsiteX3" fmla="*/ 688028 w 1020070"/>
              <a:gd name="connsiteY3" fmla="*/ 1009415 h 1009415"/>
              <a:gd name="connsiteX4" fmla="*/ 0 w 1020070"/>
              <a:gd name="connsiteY4" fmla="*/ 1009415 h 1009415"/>
              <a:gd name="connsiteX5" fmla="*/ 1009397 w 1020070"/>
              <a:gd name="connsiteY5" fmla="*/ 0 h 1009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0070" h="1009415">
                <a:moveTo>
                  <a:pt x="1009397" y="0"/>
                </a:moveTo>
                <a:lnTo>
                  <a:pt x="1020070" y="888"/>
                </a:lnTo>
                <a:lnTo>
                  <a:pt x="1020070" y="677383"/>
                </a:lnTo>
                <a:cubicBezTo>
                  <a:pt x="1020070" y="861134"/>
                  <a:pt x="870932" y="1009415"/>
                  <a:pt x="688028" y="1009415"/>
                </a:cubicBezTo>
                <a:lnTo>
                  <a:pt x="0" y="1009415"/>
                </a:lnTo>
                <a:cubicBezTo>
                  <a:pt x="0" y="451900"/>
                  <a:pt x="451900" y="0"/>
                  <a:pt x="100939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03B59F2-4A41-3700-EE17-411504FBA120}"/>
              </a:ext>
            </a:extLst>
          </p:cNvPr>
          <p:cNvSpPr/>
          <p:nvPr/>
        </p:nvSpPr>
        <p:spPr>
          <a:xfrm>
            <a:off x="4234037" y="4929346"/>
            <a:ext cx="1653062" cy="908208"/>
          </a:xfrm>
          <a:custGeom>
            <a:avLst/>
            <a:gdLst>
              <a:gd name="connsiteX0" fmla="*/ 965894 w 1653062"/>
              <a:gd name="connsiteY0" fmla="*/ 0 h 908208"/>
              <a:gd name="connsiteX1" fmla="*/ 1653062 w 1653062"/>
              <a:gd name="connsiteY1" fmla="*/ 0 h 908208"/>
              <a:gd name="connsiteX2" fmla="*/ 684490 w 1653062"/>
              <a:gd name="connsiteY2" fmla="*/ 908208 h 908208"/>
              <a:gd name="connsiteX3" fmla="*/ 0 w 1653062"/>
              <a:gd name="connsiteY3" fmla="*/ 641885 h 908208"/>
              <a:gd name="connsiteX4" fmla="*/ 479388 w 1653062"/>
              <a:gd name="connsiteY4" fmla="*/ 192658 h 908208"/>
              <a:gd name="connsiteX5" fmla="*/ 965894 w 1653062"/>
              <a:gd name="connsiteY5" fmla="*/ 0 h 908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3062" h="908208">
                <a:moveTo>
                  <a:pt x="965894" y="0"/>
                </a:moveTo>
                <a:lnTo>
                  <a:pt x="1653062" y="0"/>
                </a:lnTo>
                <a:cubicBezTo>
                  <a:pt x="1653062" y="501617"/>
                  <a:pt x="1218904" y="908208"/>
                  <a:pt x="684490" y="908208"/>
                </a:cubicBezTo>
                <a:cubicBezTo>
                  <a:pt x="427883" y="908208"/>
                  <a:pt x="181072" y="812342"/>
                  <a:pt x="0" y="641885"/>
                </a:cubicBezTo>
                <a:lnTo>
                  <a:pt x="479388" y="192658"/>
                </a:lnTo>
                <a:cubicBezTo>
                  <a:pt x="611710" y="69251"/>
                  <a:pt x="784822" y="0"/>
                  <a:pt x="965894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03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F21B4AA-E2C4-A306-8961-EC6B2FED81D7}"/>
              </a:ext>
            </a:extLst>
          </p:cNvPr>
          <p:cNvSpPr/>
          <p:nvPr/>
        </p:nvSpPr>
        <p:spPr>
          <a:xfrm>
            <a:off x="6290756" y="4929349"/>
            <a:ext cx="1650399" cy="939058"/>
          </a:xfrm>
          <a:custGeom>
            <a:avLst/>
            <a:gdLst>
              <a:gd name="connsiteX0" fmla="*/ 0 w 1650399"/>
              <a:gd name="connsiteY0" fmla="*/ 0 h 939058"/>
              <a:gd name="connsiteX1" fmla="*/ 678268 w 1650399"/>
              <a:gd name="connsiteY1" fmla="*/ 0 h 939058"/>
              <a:gd name="connsiteX2" fmla="*/ 1173693 w 1650399"/>
              <a:gd name="connsiteY2" fmla="*/ 201516 h 939058"/>
              <a:gd name="connsiteX3" fmla="*/ 1650399 w 1650399"/>
              <a:gd name="connsiteY3" fmla="*/ 664054 h 939058"/>
              <a:gd name="connsiteX4" fmla="*/ 283242 w 1650399"/>
              <a:gd name="connsiteY4" fmla="*/ 664054 h 939058"/>
              <a:gd name="connsiteX5" fmla="*/ 0 w 1650399"/>
              <a:gd name="connsiteY5" fmla="*/ 0 h 939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0399" h="939058">
                <a:moveTo>
                  <a:pt x="0" y="0"/>
                </a:moveTo>
                <a:lnTo>
                  <a:pt x="678268" y="0"/>
                </a:lnTo>
                <a:cubicBezTo>
                  <a:pt x="863785" y="0"/>
                  <a:pt x="1041356" y="71912"/>
                  <a:pt x="1173693" y="201516"/>
                </a:cubicBezTo>
                <a:lnTo>
                  <a:pt x="1650399" y="664054"/>
                </a:lnTo>
                <a:cubicBezTo>
                  <a:pt x="1273099" y="1030726"/>
                  <a:pt x="660541" y="1030726"/>
                  <a:pt x="283242" y="664054"/>
                </a:cubicBezTo>
                <a:cubicBezTo>
                  <a:pt x="102080" y="487399"/>
                  <a:pt x="0" y="248567"/>
                  <a:pt x="0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Pie Cycle – Slide Template</a:t>
            </a:r>
          </a:p>
        </p:txBody>
      </p:sp>
      <p:pic>
        <p:nvPicPr>
          <p:cNvPr id="23" name="Graphic 22" descr="Mining tools with solid fill">
            <a:extLst>
              <a:ext uri="{FF2B5EF4-FFF2-40B4-BE49-F238E27FC236}">
                <a16:creationId xmlns:a16="http://schemas.microsoft.com/office/drawing/2014/main" id="{5F2ED4DA-CC2C-71C9-C85F-78DFA660D6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5057" y="2315080"/>
            <a:ext cx="514737" cy="514737"/>
          </a:xfrm>
          <a:prstGeom prst="rect">
            <a:avLst/>
          </a:prstGeom>
        </p:spPr>
      </p:pic>
      <p:pic>
        <p:nvPicPr>
          <p:cNvPr id="25" name="Graphic 24" descr="Chat with solid fill">
            <a:extLst>
              <a:ext uri="{FF2B5EF4-FFF2-40B4-BE49-F238E27FC236}">
                <a16:creationId xmlns:a16="http://schemas.microsoft.com/office/drawing/2014/main" id="{ED0ADC5A-D105-4F63-683F-A7D53A5652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08062" y="4364542"/>
            <a:ext cx="514737" cy="514737"/>
          </a:xfrm>
          <a:prstGeom prst="rect">
            <a:avLst/>
          </a:prstGeom>
        </p:spPr>
      </p:pic>
      <p:pic>
        <p:nvPicPr>
          <p:cNvPr id="26" name="Graphic 25" descr="Magnifying glass with solid fill">
            <a:extLst>
              <a:ext uri="{FF2B5EF4-FFF2-40B4-BE49-F238E27FC236}">
                <a16:creationId xmlns:a16="http://schemas.microsoft.com/office/drawing/2014/main" id="{F83A4568-D609-36D8-2351-D3B6D76846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58587" y="5141510"/>
            <a:ext cx="514737" cy="514737"/>
          </a:xfrm>
          <a:prstGeom prst="rect">
            <a:avLst/>
          </a:prstGeom>
        </p:spPr>
      </p:pic>
      <p:pic>
        <p:nvPicPr>
          <p:cNvPr id="27" name="Graphic 26" descr="Good Idea with solid fill">
            <a:extLst>
              <a:ext uri="{FF2B5EF4-FFF2-40B4-BE49-F238E27FC236}">
                <a16:creationId xmlns:a16="http://schemas.microsoft.com/office/drawing/2014/main" id="{C12E1406-44BF-0E8A-D19C-2227BEC4CF4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18321" y="1546854"/>
            <a:ext cx="514737" cy="514737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704458B7-27C3-F2E2-7946-CE163468FDB2}"/>
              </a:ext>
            </a:extLst>
          </p:cNvPr>
          <p:cNvGrpSpPr/>
          <p:nvPr/>
        </p:nvGrpSpPr>
        <p:grpSpPr>
          <a:xfrm>
            <a:off x="8948436" y="4234202"/>
            <a:ext cx="2609849" cy="1290153"/>
            <a:chOff x="8921977" y="407338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31A4E99-F9DA-5AD7-0E86-5F3857772EA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6A76B9F-563A-EEB1-653D-F3E90DED544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45206DE-D6C2-EFA9-D241-45E75F276293}"/>
              </a:ext>
            </a:extLst>
          </p:cNvPr>
          <p:cNvGrpSpPr/>
          <p:nvPr/>
        </p:nvGrpSpPr>
        <p:grpSpPr>
          <a:xfrm>
            <a:off x="638557" y="1704547"/>
            <a:ext cx="2609849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1EA546E-BFED-8B36-8619-952AEF92365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AE19826-8508-EE07-DF3F-A036048F394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0E99B27-A40D-9C6B-5B59-835CA0D18642}"/>
              </a:ext>
            </a:extLst>
          </p:cNvPr>
          <p:cNvGrpSpPr/>
          <p:nvPr/>
        </p:nvGrpSpPr>
        <p:grpSpPr>
          <a:xfrm>
            <a:off x="638557" y="4234202"/>
            <a:ext cx="2609849" cy="1290153"/>
            <a:chOff x="332936" y="4652338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F20D1F2-CF9B-AA45-81E0-73741336299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9D48AE2-8FD3-7E01-21CF-435A2EA4D6D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43DA81C-68CA-773D-3873-3B6C9D69FFA5}"/>
              </a:ext>
            </a:extLst>
          </p:cNvPr>
          <p:cNvGrpSpPr/>
          <p:nvPr/>
        </p:nvGrpSpPr>
        <p:grpSpPr>
          <a:xfrm>
            <a:off x="8948436" y="1704547"/>
            <a:ext cx="2609849" cy="1290153"/>
            <a:chOff x="8921977" y="1466725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3428C6B-B1E2-B5F9-7EF6-65321F23080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75141D9-2912-7642-1564-00F726B373B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7226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8838</TotalTime>
  <Words>337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Square Pie Cycle – Slide Template</vt:lpstr>
      <vt:lpstr>Square Pie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Pie Cycle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2023-03-02T18:51:34Z</dcterms:modified>
  <cp:category>Charts &amp; Diagrams</cp:category>
</cp:coreProperties>
</file>