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72-463C-AD3A-DC51267693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72-463C-AD3A-DC51267693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72-463C-AD3A-DC51267693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472-463C-AD3A-DC512676939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472-463C-AD3A-DC51267693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72-463C-AD3A-DC5126769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8F-40D8-8DFD-0F330BDC05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8F-40D8-8DFD-0F330BDC05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8F-40D8-8DFD-0F330BDC05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8F-40D8-8DFD-0F330BDC05D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B8F-40D8-8DFD-0F330BDC05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</c:v>
                </c:pt>
                <c:pt idx="1">
                  <c:v>20</c:v>
                </c:pt>
                <c:pt idx="2">
                  <c:v>25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B8F-40D8-8DFD-0F330BDC0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AF-490C-B462-9DA9686C4A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AF-490C-B462-9DA9686C4A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0AF-490C-B462-9DA9686C4AC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0AF-490C-B462-9DA9686C4AC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0AF-490C-B462-9DA9686C4A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40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AF-490C-B462-9DA9686C4A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72-463C-AD3A-DC51267693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72-463C-AD3A-DC51267693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72-463C-AD3A-DC51267693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472-463C-AD3A-DC51267693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72-463C-AD3A-DC5126769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8F-40D8-8DFD-0F330BDC05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8F-40D8-8DFD-0F330BDC05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8F-40D8-8DFD-0F330BDC05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8F-40D8-8DFD-0F330BDC05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</c:v>
                </c:pt>
                <c:pt idx="1">
                  <c:v>20</c:v>
                </c:pt>
                <c:pt idx="2">
                  <c:v>25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B8F-40D8-8DFD-0F330BDC0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AF-490C-B462-9DA9686C4A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AF-490C-B462-9DA9686C4A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0AF-490C-B462-9DA9686C4AC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0AF-490C-B462-9DA9686C4AC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40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AF-490C-B462-9DA9686C4A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30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svg"/><Relationship Id="rId3" Type="http://schemas.openxmlformats.org/officeDocument/2006/relationships/chart" Target="../charts/chart1.xml"/><Relationship Id="rId7" Type="http://schemas.openxmlformats.org/officeDocument/2006/relationships/image" Target="../media/image3.sv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svg"/><Relationship Id="rId5" Type="http://schemas.openxmlformats.org/officeDocument/2006/relationships/chart" Target="../charts/chart3.xml"/><Relationship Id="rId10" Type="http://schemas.openxmlformats.org/officeDocument/2006/relationships/image" Target="../media/image6.png"/><Relationship Id="rId4" Type="http://schemas.openxmlformats.org/officeDocument/2006/relationships/chart" Target="../charts/chart2.xml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svg"/><Relationship Id="rId3" Type="http://schemas.openxmlformats.org/officeDocument/2006/relationships/chart" Target="../charts/chart4.xml"/><Relationship Id="rId7" Type="http://schemas.openxmlformats.org/officeDocument/2006/relationships/image" Target="../media/image11.sv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7.svg"/><Relationship Id="rId5" Type="http://schemas.openxmlformats.org/officeDocument/2006/relationships/chart" Target="../charts/chart6.xml"/><Relationship Id="rId10" Type="http://schemas.openxmlformats.org/officeDocument/2006/relationships/image" Target="../media/image6.png"/><Relationship Id="rId4" Type="http://schemas.openxmlformats.org/officeDocument/2006/relationships/chart" Target="../charts/chart5.xml"/><Relationship Id="rId9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DB56D37-44D2-1F58-F442-213C238F5F1F}"/>
              </a:ext>
            </a:extLst>
          </p:cNvPr>
          <p:cNvSpPr/>
          <p:nvPr/>
        </p:nvSpPr>
        <p:spPr>
          <a:xfrm>
            <a:off x="4105494" y="1597925"/>
            <a:ext cx="3981012" cy="3980997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Circle: Hollow 26">
            <a:extLst>
              <a:ext uri="{FF2B5EF4-FFF2-40B4-BE49-F238E27FC236}">
                <a16:creationId xmlns:a16="http://schemas.microsoft.com/office/drawing/2014/main" id="{FCBB545F-B2FC-C476-5968-E4E03A77D26E}"/>
              </a:ext>
            </a:extLst>
          </p:cNvPr>
          <p:cNvSpPr/>
          <p:nvPr/>
        </p:nvSpPr>
        <p:spPr>
          <a:xfrm>
            <a:off x="4794385" y="2286808"/>
            <a:ext cx="2603230" cy="2603230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0628198-6DD1-90E8-4591-B48CCFF6A0A4}"/>
              </a:ext>
            </a:extLst>
          </p:cNvPr>
          <p:cNvSpPr/>
          <p:nvPr/>
        </p:nvSpPr>
        <p:spPr>
          <a:xfrm>
            <a:off x="1513442" y="2855187"/>
            <a:ext cx="2723745" cy="2723735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Circle: Hollow 27">
            <a:extLst>
              <a:ext uri="{FF2B5EF4-FFF2-40B4-BE49-F238E27FC236}">
                <a16:creationId xmlns:a16="http://schemas.microsoft.com/office/drawing/2014/main" id="{BCBDCEDE-C92B-BBFC-7A40-E933EE21B7B7}"/>
              </a:ext>
            </a:extLst>
          </p:cNvPr>
          <p:cNvSpPr/>
          <p:nvPr/>
        </p:nvSpPr>
        <p:spPr>
          <a:xfrm>
            <a:off x="1968992" y="3310732"/>
            <a:ext cx="1812645" cy="1812645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58CC0C6-A780-9A30-03FA-E79449E6EF94}"/>
              </a:ext>
            </a:extLst>
          </p:cNvPr>
          <p:cNvSpPr/>
          <p:nvPr/>
        </p:nvSpPr>
        <p:spPr>
          <a:xfrm>
            <a:off x="7728478" y="821826"/>
            <a:ext cx="2723745" cy="2723735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Circle: Hollow 28">
            <a:extLst>
              <a:ext uri="{FF2B5EF4-FFF2-40B4-BE49-F238E27FC236}">
                <a16:creationId xmlns:a16="http://schemas.microsoft.com/office/drawing/2014/main" id="{35DF062C-0F5B-C517-C4E0-DBDE388D9ADE}"/>
              </a:ext>
            </a:extLst>
          </p:cNvPr>
          <p:cNvSpPr/>
          <p:nvPr/>
        </p:nvSpPr>
        <p:spPr>
          <a:xfrm>
            <a:off x="8184028" y="1277371"/>
            <a:ext cx="1812645" cy="1812645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1FD6639-5075-F72D-859B-A9EE24F1DC99}"/>
              </a:ext>
            </a:extLst>
          </p:cNvPr>
          <p:cNvSpPr/>
          <p:nvPr/>
        </p:nvSpPr>
        <p:spPr>
          <a:xfrm>
            <a:off x="8763000" y="4143375"/>
            <a:ext cx="2990851" cy="2009775"/>
          </a:xfrm>
          <a:prstGeom prst="roundRect">
            <a:avLst>
              <a:gd name="adj" fmla="val 7188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Pie Chart – Slide Template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E03835C-5AAD-C0B1-89D8-C9CC66A3EB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0986228"/>
              </p:ext>
            </p:extLst>
          </p:nvPr>
        </p:nvGraphicFramePr>
        <p:xfrm>
          <a:off x="3550306" y="1891295"/>
          <a:ext cx="5091388" cy="339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076EC40-68CA-D47D-EF4F-A03B9C3FB9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7002580"/>
              </p:ext>
            </p:extLst>
          </p:nvPr>
        </p:nvGraphicFramePr>
        <p:xfrm>
          <a:off x="1065029" y="3010197"/>
          <a:ext cx="3620571" cy="2413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3E06033-6D08-1060-EF87-F19738D543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180198"/>
              </p:ext>
            </p:extLst>
          </p:nvPr>
        </p:nvGraphicFramePr>
        <p:xfrm>
          <a:off x="7280065" y="976836"/>
          <a:ext cx="3620571" cy="2413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73D77CE-63D9-F31E-37EB-472E931521D3}"/>
              </a:ext>
            </a:extLst>
          </p:cNvPr>
          <p:cNvSpPr txBox="1"/>
          <p:nvPr/>
        </p:nvSpPr>
        <p:spPr>
          <a:xfrm>
            <a:off x="4632960" y="1019398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noProof="1"/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E451C1D-8DF0-8E29-E2F2-D1347E9F2075}"/>
              </a:ext>
            </a:extLst>
          </p:cNvPr>
          <p:cNvGrpSpPr/>
          <p:nvPr/>
        </p:nvGrpSpPr>
        <p:grpSpPr>
          <a:xfrm>
            <a:off x="8904318" y="4233122"/>
            <a:ext cx="2849533" cy="1830281"/>
            <a:chOff x="9085293" y="4298465"/>
            <a:chExt cx="2849533" cy="1830281"/>
          </a:xfrm>
        </p:grpSpPr>
        <p:pic>
          <p:nvPicPr>
            <p:cNvPr id="15" name="Graphic 14" descr="Single gear with solid fill">
              <a:extLst>
                <a:ext uri="{FF2B5EF4-FFF2-40B4-BE49-F238E27FC236}">
                  <a16:creationId xmlns:a16="http://schemas.microsoft.com/office/drawing/2014/main" id="{0C5A3DFA-1027-B141-7713-704017BF9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85293" y="4298465"/>
              <a:ext cx="461665" cy="461665"/>
            </a:xfrm>
            <a:prstGeom prst="rect">
              <a:avLst/>
            </a:prstGeom>
          </p:spPr>
        </p:pic>
        <p:pic>
          <p:nvPicPr>
            <p:cNvPr id="16" name="Graphic 15" descr="Single gear with solid fill">
              <a:extLst>
                <a:ext uri="{FF2B5EF4-FFF2-40B4-BE49-F238E27FC236}">
                  <a16:creationId xmlns:a16="http://schemas.microsoft.com/office/drawing/2014/main" id="{CF509BF9-12BC-C5AD-5A2E-289995FA5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085293" y="4754670"/>
              <a:ext cx="461665" cy="461665"/>
            </a:xfrm>
            <a:prstGeom prst="rect">
              <a:avLst/>
            </a:prstGeom>
          </p:spPr>
        </p:pic>
        <p:pic>
          <p:nvPicPr>
            <p:cNvPr id="17" name="Graphic 16" descr="Single gear with solid fill">
              <a:extLst>
                <a:ext uri="{FF2B5EF4-FFF2-40B4-BE49-F238E27FC236}">
                  <a16:creationId xmlns:a16="http://schemas.microsoft.com/office/drawing/2014/main" id="{A27CFD5C-3A29-530E-AE10-46C161A19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085293" y="5210875"/>
              <a:ext cx="461665" cy="461665"/>
            </a:xfrm>
            <a:prstGeom prst="rect">
              <a:avLst/>
            </a:prstGeom>
          </p:spPr>
        </p:pic>
        <p:pic>
          <p:nvPicPr>
            <p:cNvPr id="18" name="Graphic 17" descr="Single gear with solid fill">
              <a:extLst>
                <a:ext uri="{FF2B5EF4-FFF2-40B4-BE49-F238E27FC236}">
                  <a16:creationId xmlns:a16="http://schemas.microsoft.com/office/drawing/2014/main" id="{661F1041-E92C-05B2-7D43-DDA906485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085293" y="5667081"/>
              <a:ext cx="461665" cy="46166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572879-B95A-9CA1-0F24-7727CBB75D02}"/>
                </a:ext>
              </a:extLst>
            </p:cNvPr>
            <p:cNvSpPr txBox="1"/>
            <p:nvPr/>
          </p:nvSpPr>
          <p:spPr>
            <a:xfrm>
              <a:off x="9663932" y="4360020"/>
              <a:ext cx="2270894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600" b="1" noProof="1"/>
                <a:t>Label 1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6903E3-8644-4837-3088-1903A91CB679}"/>
                </a:ext>
              </a:extLst>
            </p:cNvPr>
            <p:cNvSpPr txBox="1"/>
            <p:nvPr/>
          </p:nvSpPr>
          <p:spPr>
            <a:xfrm>
              <a:off x="9663932" y="4816225"/>
              <a:ext cx="2270894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600" b="1" noProof="1"/>
                <a:t>Label 2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7C8A479-5016-8FC6-9805-9560AA83AD2C}"/>
                </a:ext>
              </a:extLst>
            </p:cNvPr>
            <p:cNvSpPr txBox="1"/>
            <p:nvPr/>
          </p:nvSpPr>
          <p:spPr>
            <a:xfrm>
              <a:off x="9663932" y="5272430"/>
              <a:ext cx="2270894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600" b="1" noProof="1"/>
                <a:t>Label 3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B3E8D1A-EA81-9E1C-9B7D-10350E4EC6CD}"/>
                </a:ext>
              </a:extLst>
            </p:cNvPr>
            <p:cNvSpPr txBox="1"/>
            <p:nvPr/>
          </p:nvSpPr>
          <p:spPr>
            <a:xfrm>
              <a:off x="9663932" y="5728636"/>
              <a:ext cx="2270894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600" b="1" noProof="1"/>
                <a:t>Label 4 Lorem Ipsum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18F6EDD7-AEB5-FA5E-0AA3-E3CD76922945}"/>
              </a:ext>
            </a:extLst>
          </p:cNvPr>
          <p:cNvSpPr txBox="1"/>
          <p:nvPr/>
        </p:nvSpPr>
        <p:spPr>
          <a:xfrm>
            <a:off x="1409861" y="5691485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/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1DA9D9-ED90-72A9-440F-475173308A78}"/>
              </a:ext>
            </a:extLst>
          </p:cNvPr>
          <p:cNvSpPr txBox="1"/>
          <p:nvPr/>
        </p:nvSpPr>
        <p:spPr>
          <a:xfrm>
            <a:off x="9618590" y="3226165"/>
            <a:ext cx="223004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/>
            </a:lvl1pPr>
          </a:lstStyle>
          <a:p>
            <a:r>
              <a:rPr lang="en-US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DB56D37-44D2-1F58-F442-213C238F5F1F}"/>
              </a:ext>
            </a:extLst>
          </p:cNvPr>
          <p:cNvSpPr/>
          <p:nvPr/>
        </p:nvSpPr>
        <p:spPr>
          <a:xfrm>
            <a:off x="4105494" y="1597925"/>
            <a:ext cx="3981012" cy="3980997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Circle: Hollow 26">
            <a:extLst>
              <a:ext uri="{FF2B5EF4-FFF2-40B4-BE49-F238E27FC236}">
                <a16:creationId xmlns:a16="http://schemas.microsoft.com/office/drawing/2014/main" id="{FCBB545F-B2FC-C476-5968-E4E03A77D26E}"/>
              </a:ext>
            </a:extLst>
          </p:cNvPr>
          <p:cNvSpPr/>
          <p:nvPr/>
        </p:nvSpPr>
        <p:spPr>
          <a:xfrm>
            <a:off x="4794385" y="2286808"/>
            <a:ext cx="2603230" cy="2603230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0628198-6DD1-90E8-4591-B48CCFF6A0A4}"/>
              </a:ext>
            </a:extLst>
          </p:cNvPr>
          <p:cNvSpPr/>
          <p:nvPr/>
        </p:nvSpPr>
        <p:spPr>
          <a:xfrm>
            <a:off x="1513442" y="2855187"/>
            <a:ext cx="2723745" cy="2723735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Circle: Hollow 27">
            <a:extLst>
              <a:ext uri="{FF2B5EF4-FFF2-40B4-BE49-F238E27FC236}">
                <a16:creationId xmlns:a16="http://schemas.microsoft.com/office/drawing/2014/main" id="{BCBDCEDE-C92B-BBFC-7A40-E933EE21B7B7}"/>
              </a:ext>
            </a:extLst>
          </p:cNvPr>
          <p:cNvSpPr/>
          <p:nvPr/>
        </p:nvSpPr>
        <p:spPr>
          <a:xfrm>
            <a:off x="1968992" y="3310732"/>
            <a:ext cx="1812645" cy="1812645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58CC0C6-A780-9A30-03FA-E79449E6EF94}"/>
              </a:ext>
            </a:extLst>
          </p:cNvPr>
          <p:cNvSpPr/>
          <p:nvPr/>
        </p:nvSpPr>
        <p:spPr>
          <a:xfrm>
            <a:off x="7728478" y="821826"/>
            <a:ext cx="2723745" cy="2723735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Circle: Hollow 28">
            <a:extLst>
              <a:ext uri="{FF2B5EF4-FFF2-40B4-BE49-F238E27FC236}">
                <a16:creationId xmlns:a16="http://schemas.microsoft.com/office/drawing/2014/main" id="{35DF062C-0F5B-C517-C4E0-DBDE388D9ADE}"/>
              </a:ext>
            </a:extLst>
          </p:cNvPr>
          <p:cNvSpPr/>
          <p:nvPr/>
        </p:nvSpPr>
        <p:spPr>
          <a:xfrm>
            <a:off x="8184028" y="1277371"/>
            <a:ext cx="1812645" cy="1812645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1FD6639-5075-F72D-859B-A9EE24F1DC99}"/>
              </a:ext>
            </a:extLst>
          </p:cNvPr>
          <p:cNvSpPr/>
          <p:nvPr/>
        </p:nvSpPr>
        <p:spPr>
          <a:xfrm>
            <a:off x="8763000" y="4143375"/>
            <a:ext cx="2990851" cy="2009775"/>
          </a:xfrm>
          <a:prstGeom prst="roundRect">
            <a:avLst>
              <a:gd name="adj" fmla="val 7188"/>
            </a:avLst>
          </a:prstGeom>
          <a:solidFill>
            <a:srgbClr val="2B323B"/>
          </a:solidFill>
          <a:ln>
            <a:noFill/>
          </a:ln>
          <a:effectLst>
            <a:outerShdw blurRad="1397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Pie Chart – Slide Template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E03835C-5AAD-C0B1-89D8-C9CC66A3EB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6085693"/>
              </p:ext>
            </p:extLst>
          </p:nvPr>
        </p:nvGraphicFramePr>
        <p:xfrm>
          <a:off x="3550306" y="1891295"/>
          <a:ext cx="5091388" cy="339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076EC40-68CA-D47D-EF4F-A03B9C3FB9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77279"/>
              </p:ext>
            </p:extLst>
          </p:nvPr>
        </p:nvGraphicFramePr>
        <p:xfrm>
          <a:off x="1065029" y="3010197"/>
          <a:ext cx="3620571" cy="2413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3E06033-6D08-1060-EF87-F19738D543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7415781"/>
              </p:ext>
            </p:extLst>
          </p:nvPr>
        </p:nvGraphicFramePr>
        <p:xfrm>
          <a:off x="7280065" y="976836"/>
          <a:ext cx="3620571" cy="2413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711C898-4858-8F7A-8282-04EDEAB41BDB}"/>
              </a:ext>
            </a:extLst>
          </p:cNvPr>
          <p:cNvSpPr txBox="1"/>
          <p:nvPr/>
        </p:nvSpPr>
        <p:spPr>
          <a:xfrm>
            <a:off x="1409861" y="5691485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3D77CE-63D9-F31E-37EB-472E931521D3}"/>
              </a:ext>
            </a:extLst>
          </p:cNvPr>
          <p:cNvSpPr txBox="1"/>
          <p:nvPr/>
        </p:nvSpPr>
        <p:spPr>
          <a:xfrm>
            <a:off x="4632960" y="1019398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AD0992-0AD7-08DC-497F-8C865284DD2F}"/>
              </a:ext>
            </a:extLst>
          </p:cNvPr>
          <p:cNvSpPr txBox="1"/>
          <p:nvPr/>
        </p:nvSpPr>
        <p:spPr>
          <a:xfrm>
            <a:off x="9618590" y="3226165"/>
            <a:ext cx="223004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E451C1D-8DF0-8E29-E2F2-D1347E9F2075}"/>
              </a:ext>
            </a:extLst>
          </p:cNvPr>
          <p:cNvGrpSpPr/>
          <p:nvPr/>
        </p:nvGrpSpPr>
        <p:grpSpPr>
          <a:xfrm>
            <a:off x="8904318" y="4233122"/>
            <a:ext cx="2849533" cy="1830281"/>
            <a:chOff x="9085293" y="4298465"/>
            <a:chExt cx="2849533" cy="1830281"/>
          </a:xfrm>
        </p:grpSpPr>
        <p:pic>
          <p:nvPicPr>
            <p:cNvPr id="15" name="Graphic 14" descr="Single gear with solid fill">
              <a:extLst>
                <a:ext uri="{FF2B5EF4-FFF2-40B4-BE49-F238E27FC236}">
                  <a16:creationId xmlns:a16="http://schemas.microsoft.com/office/drawing/2014/main" id="{0C5A3DFA-1027-B141-7713-704017BF9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85293" y="4298465"/>
              <a:ext cx="461665" cy="461665"/>
            </a:xfrm>
            <a:prstGeom prst="rect">
              <a:avLst/>
            </a:prstGeom>
          </p:spPr>
        </p:pic>
        <p:pic>
          <p:nvPicPr>
            <p:cNvPr id="16" name="Graphic 15" descr="Single gear with solid fill">
              <a:extLst>
                <a:ext uri="{FF2B5EF4-FFF2-40B4-BE49-F238E27FC236}">
                  <a16:creationId xmlns:a16="http://schemas.microsoft.com/office/drawing/2014/main" id="{CF509BF9-12BC-C5AD-5A2E-289995FA5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085293" y="4754670"/>
              <a:ext cx="461665" cy="461665"/>
            </a:xfrm>
            <a:prstGeom prst="rect">
              <a:avLst/>
            </a:prstGeom>
          </p:spPr>
        </p:pic>
        <p:pic>
          <p:nvPicPr>
            <p:cNvPr id="17" name="Graphic 16" descr="Single gear with solid fill">
              <a:extLst>
                <a:ext uri="{FF2B5EF4-FFF2-40B4-BE49-F238E27FC236}">
                  <a16:creationId xmlns:a16="http://schemas.microsoft.com/office/drawing/2014/main" id="{A27CFD5C-3A29-530E-AE10-46C161A19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085293" y="5210875"/>
              <a:ext cx="461665" cy="461665"/>
            </a:xfrm>
            <a:prstGeom prst="rect">
              <a:avLst/>
            </a:prstGeom>
          </p:spPr>
        </p:pic>
        <p:pic>
          <p:nvPicPr>
            <p:cNvPr id="18" name="Graphic 17" descr="Single gear with solid fill">
              <a:extLst>
                <a:ext uri="{FF2B5EF4-FFF2-40B4-BE49-F238E27FC236}">
                  <a16:creationId xmlns:a16="http://schemas.microsoft.com/office/drawing/2014/main" id="{661F1041-E92C-05B2-7D43-DDA906485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085293" y="5667081"/>
              <a:ext cx="461665" cy="46166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572879-B95A-9CA1-0F24-7727CBB75D02}"/>
                </a:ext>
              </a:extLst>
            </p:cNvPr>
            <p:cNvSpPr txBox="1"/>
            <p:nvPr/>
          </p:nvSpPr>
          <p:spPr>
            <a:xfrm>
              <a:off x="9663932" y="4360020"/>
              <a:ext cx="2270894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600" b="1" noProof="1">
                  <a:solidFill>
                    <a:schemeClr val="bg2"/>
                  </a:solidFill>
                </a:rPr>
                <a:t>Label 1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6903E3-8644-4837-3088-1903A91CB679}"/>
                </a:ext>
              </a:extLst>
            </p:cNvPr>
            <p:cNvSpPr txBox="1"/>
            <p:nvPr/>
          </p:nvSpPr>
          <p:spPr>
            <a:xfrm>
              <a:off x="9663932" y="4816225"/>
              <a:ext cx="2270894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600" b="1" noProof="1">
                  <a:solidFill>
                    <a:schemeClr val="bg2"/>
                  </a:solidFill>
                </a:rPr>
                <a:t>Label 2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7C8A479-5016-8FC6-9805-9560AA83AD2C}"/>
                </a:ext>
              </a:extLst>
            </p:cNvPr>
            <p:cNvSpPr txBox="1"/>
            <p:nvPr/>
          </p:nvSpPr>
          <p:spPr>
            <a:xfrm>
              <a:off x="9663932" y="5272430"/>
              <a:ext cx="2270894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600" b="1" noProof="1">
                  <a:solidFill>
                    <a:schemeClr val="bg2"/>
                  </a:solidFill>
                </a:rPr>
                <a:t>Label 3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B3E8D1A-EA81-9E1C-9B7D-10350E4EC6CD}"/>
                </a:ext>
              </a:extLst>
            </p:cNvPr>
            <p:cNvSpPr txBox="1"/>
            <p:nvPr/>
          </p:nvSpPr>
          <p:spPr>
            <a:xfrm>
              <a:off x="9663932" y="5728636"/>
              <a:ext cx="2270894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600" b="1" noProof="1">
                  <a:solidFill>
                    <a:schemeClr val="bg2"/>
                  </a:solidFill>
                </a:rPr>
                <a:t>Label 4 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778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104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Gear Pie Chart – Slide Template</vt:lpstr>
      <vt:lpstr>Gear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Gear Pie Chart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2023-02-15T20:20:14Z</dcterms:modified>
  <cp:category>Charts &amp; Diagrams</cp:category>
</cp:coreProperties>
</file>