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4" r:id="rId4"/>
    <p:sldId id="352" r:id="rId5"/>
    <p:sldId id="356" r:id="rId6"/>
    <p:sldId id="357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B26"/>
    <a:srgbClr val="8BC10B"/>
    <a:srgbClr val="F8EC06"/>
    <a:srgbClr val="FFD301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F8EC06"/>
            </a:solidFill>
            <a:ln w="76200"/>
          </c:spPr>
          <c:dPt>
            <c:idx val="0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C-44A0-BA24-33E9E7EA8E37}"/>
              </c:ext>
            </c:extLst>
          </c:dPt>
          <c:dPt>
            <c:idx val="1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BC-44A0-BA24-33E9E7EA8E37}"/>
              </c:ext>
            </c:extLst>
          </c:dPt>
          <c:dPt>
            <c:idx val="2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BC-44A0-BA24-33E9E7EA8E37}"/>
              </c:ext>
            </c:extLst>
          </c:dPt>
          <c:dPt>
            <c:idx val="3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BC-44A0-BA24-33E9E7EA8E37}"/>
              </c:ext>
            </c:extLst>
          </c:dPt>
          <c:dPt>
            <c:idx val="4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6BC-44A0-BA24-33E9E7EA8E37}"/>
              </c:ext>
            </c:extLst>
          </c:dPt>
          <c:dPt>
            <c:idx val="5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6BC-44A0-BA24-33E9E7EA8E37}"/>
              </c:ext>
            </c:extLst>
          </c:dPt>
          <c:dPt>
            <c:idx val="6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6BC-44A0-BA24-33E9E7EA8E37}"/>
              </c:ext>
            </c:extLst>
          </c:dPt>
          <c:dPt>
            <c:idx val="7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6BC-44A0-BA24-33E9E7EA8E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7</c:v>
                </c:pt>
                <c:pt idx="4">
                  <c:v>14</c:v>
                </c:pt>
                <c:pt idx="5">
                  <c:v>12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6BC-44A0-BA24-33E9E7EA8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BFDB26"/>
            </a:solidFill>
            <a:ln w="76200"/>
          </c:spPr>
          <c:dPt>
            <c:idx val="0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BFDB26"/>
            </a:solidFill>
            <a:ln w="76200"/>
          </c:spPr>
          <c:dPt>
            <c:idx val="0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F8EC06"/>
            </a:solidFill>
            <a:ln w="76200"/>
          </c:spPr>
          <c:dPt>
            <c:idx val="0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7</c:v>
                </c:pt>
                <c:pt idx="4">
                  <c:v>14</c:v>
                </c:pt>
                <c:pt idx="5">
                  <c:v>12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F8EC06"/>
            </a:solidFill>
            <a:ln w="76200"/>
          </c:spPr>
          <c:dPt>
            <c:idx val="0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C-44A0-BA24-33E9E7EA8E37}"/>
              </c:ext>
            </c:extLst>
          </c:dPt>
          <c:dPt>
            <c:idx val="1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BC-44A0-BA24-33E9E7EA8E37}"/>
              </c:ext>
            </c:extLst>
          </c:dPt>
          <c:dPt>
            <c:idx val="2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BC-44A0-BA24-33E9E7EA8E37}"/>
              </c:ext>
            </c:extLst>
          </c:dPt>
          <c:dPt>
            <c:idx val="3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BC-44A0-BA24-33E9E7EA8E37}"/>
              </c:ext>
            </c:extLst>
          </c:dPt>
          <c:dPt>
            <c:idx val="4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6BC-44A0-BA24-33E9E7EA8E37}"/>
              </c:ext>
            </c:extLst>
          </c:dPt>
          <c:dPt>
            <c:idx val="5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6BC-44A0-BA24-33E9E7EA8E37}"/>
              </c:ext>
            </c:extLst>
          </c:dPt>
          <c:dPt>
            <c:idx val="6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6BC-44A0-BA24-33E9E7EA8E37}"/>
              </c:ext>
            </c:extLst>
          </c:dPt>
          <c:dPt>
            <c:idx val="7"/>
            <c:bubble3D val="0"/>
            <c:spPr>
              <a:solidFill>
                <a:srgbClr val="F8EC0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6BC-44A0-BA24-33E9E7EA8E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7</c:v>
                </c:pt>
                <c:pt idx="4">
                  <c:v>14</c:v>
                </c:pt>
                <c:pt idx="5">
                  <c:v>12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6BC-44A0-BA24-33E9E7EA8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BFDB26"/>
            </a:solidFill>
            <a:ln w="76200"/>
          </c:spPr>
          <c:dPt>
            <c:idx val="0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BFDB26"/>
              </a:solidFill>
              <a:ln w="762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61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01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Lime &amp; Lemon Data-Driven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549652-3583-E964-05FA-F0AB647DD49E}"/>
              </a:ext>
            </a:extLst>
          </p:cNvPr>
          <p:cNvGrpSpPr/>
          <p:nvPr/>
        </p:nvGrpSpPr>
        <p:grpSpPr>
          <a:xfrm>
            <a:off x="4902043" y="2012703"/>
            <a:ext cx="3462762" cy="3319354"/>
            <a:chOff x="6440451" y="1540604"/>
            <a:chExt cx="4264098" cy="40875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82695-1E4D-3D96-9684-8D7AB1BA65F4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4FE8D9B-CB11-F26B-5F0C-02996007E0BA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FF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05E7AB06-E527-71D9-C19D-AACCEC04431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02811962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04F915-A861-D399-2263-0D5CDB2E007E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850900" y="2012703"/>
            <a:ext cx="3462762" cy="3319354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8BC1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43247304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474218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Lime Data-Driven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2654882" y="1780054"/>
            <a:ext cx="3834237" cy="3675445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8BC1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81162787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6CCE4B-CE07-E000-B123-8C178EDD7B63}"/>
              </a:ext>
            </a:extLst>
          </p:cNvPr>
          <p:cNvGrpSpPr/>
          <p:nvPr/>
        </p:nvGrpSpPr>
        <p:grpSpPr>
          <a:xfrm>
            <a:off x="6537165" y="1693193"/>
            <a:ext cx="1700241" cy="782208"/>
            <a:chOff x="6697329" y="1413962"/>
            <a:chExt cx="2194560" cy="104294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C0EA70-24E7-5321-A0CE-8BDB90A2685A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CA8F66-DD94-9321-534C-39379AECF4D3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885D52-EF59-7B13-F00B-2D52A5791199}"/>
              </a:ext>
            </a:extLst>
          </p:cNvPr>
          <p:cNvGrpSpPr/>
          <p:nvPr/>
        </p:nvGrpSpPr>
        <p:grpSpPr>
          <a:xfrm>
            <a:off x="6947193" y="2711682"/>
            <a:ext cx="1700241" cy="782208"/>
            <a:chOff x="6697329" y="1413962"/>
            <a:chExt cx="2194560" cy="104294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56B60E-E33A-E916-C707-29A159C70902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281729-BE67-78E4-3FA5-63512CF504D1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D9DBFC-25FF-AC3E-8F83-FBC4F6476AF3}"/>
              </a:ext>
            </a:extLst>
          </p:cNvPr>
          <p:cNvGrpSpPr/>
          <p:nvPr/>
        </p:nvGrpSpPr>
        <p:grpSpPr>
          <a:xfrm>
            <a:off x="6947193" y="3730171"/>
            <a:ext cx="1700241" cy="782208"/>
            <a:chOff x="6697329" y="1413962"/>
            <a:chExt cx="2194560" cy="10429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6EB88D-D131-9A5A-A505-F10279B32B29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39B2AD-2C9E-BED0-A0B4-DDDED343C5CD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60DFDF-F927-39F1-67D6-FB3CD8876A5F}"/>
              </a:ext>
            </a:extLst>
          </p:cNvPr>
          <p:cNvGrpSpPr/>
          <p:nvPr/>
        </p:nvGrpSpPr>
        <p:grpSpPr>
          <a:xfrm>
            <a:off x="6537166" y="4748660"/>
            <a:ext cx="1700241" cy="782208"/>
            <a:chOff x="6697329" y="1413962"/>
            <a:chExt cx="2194560" cy="104294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BF60EE-32C9-47BA-C1D2-EACA674EFE2E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0061D8-6C84-9E1D-7F53-E3886E75C514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5045BC3-D935-0C88-8BBB-134BA91DFE61}"/>
              </a:ext>
            </a:extLst>
          </p:cNvPr>
          <p:cNvGrpSpPr/>
          <p:nvPr/>
        </p:nvGrpSpPr>
        <p:grpSpPr>
          <a:xfrm>
            <a:off x="906594" y="4748660"/>
            <a:ext cx="1700241" cy="782208"/>
            <a:chOff x="6697329" y="1413962"/>
            <a:chExt cx="2194560" cy="104294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EFAE5E-1E4A-3F0C-0BFD-F6DB356B1159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18B5F8-F401-DD91-9974-8CCA7F33B888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D2B2FA-BF83-D27A-DFE6-997A4FE611A3}"/>
              </a:ext>
            </a:extLst>
          </p:cNvPr>
          <p:cNvGrpSpPr/>
          <p:nvPr/>
        </p:nvGrpSpPr>
        <p:grpSpPr>
          <a:xfrm>
            <a:off x="906594" y="1693193"/>
            <a:ext cx="1700241" cy="782208"/>
            <a:chOff x="6697329" y="1413962"/>
            <a:chExt cx="2194560" cy="10429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779B7C-EC86-5611-90D7-9BADF3820F0A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1E30C1-DE95-55C7-1964-62A7EC1A92D7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34CE52-CE42-0F7F-33E6-0EE103B747AA}"/>
              </a:ext>
            </a:extLst>
          </p:cNvPr>
          <p:cNvGrpSpPr/>
          <p:nvPr/>
        </p:nvGrpSpPr>
        <p:grpSpPr>
          <a:xfrm>
            <a:off x="496566" y="2711682"/>
            <a:ext cx="1700241" cy="782208"/>
            <a:chOff x="6697329" y="1413962"/>
            <a:chExt cx="2194560" cy="10429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E5E2CAB-744F-D5EB-3A7A-178B23DAB8D8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9538ADD-7D93-BAB5-5C8F-76A2B84C71AB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1F20C0-FEDC-89B9-D1CC-603AAD13DCD7}"/>
              </a:ext>
            </a:extLst>
          </p:cNvPr>
          <p:cNvGrpSpPr/>
          <p:nvPr/>
        </p:nvGrpSpPr>
        <p:grpSpPr>
          <a:xfrm>
            <a:off x="496566" y="3730171"/>
            <a:ext cx="1700241" cy="782208"/>
            <a:chOff x="6697329" y="1413962"/>
            <a:chExt cx="2194560" cy="104294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03902A-FADF-1938-29AE-245E99A95258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1660BA8-E6EB-1DB3-CB8D-4EE37CD19F04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B0B40DC-9290-0044-31AD-705DD097CB58}"/>
              </a:ext>
            </a:extLst>
          </p:cNvPr>
          <p:cNvCxnSpPr>
            <a:cxnSpLocks/>
          </p:cNvCxnSpPr>
          <p:nvPr/>
        </p:nvCxnSpPr>
        <p:spPr>
          <a:xfrm>
            <a:off x="-1952625" y="-1609725"/>
            <a:ext cx="1533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Lemon Data-Driven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2654882" y="1780054"/>
            <a:ext cx="3834237" cy="3675445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FF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05452468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6CCE4B-CE07-E000-B123-8C178EDD7B63}"/>
              </a:ext>
            </a:extLst>
          </p:cNvPr>
          <p:cNvGrpSpPr/>
          <p:nvPr/>
        </p:nvGrpSpPr>
        <p:grpSpPr>
          <a:xfrm>
            <a:off x="6537165" y="1693193"/>
            <a:ext cx="1700241" cy="782208"/>
            <a:chOff x="6697329" y="1413962"/>
            <a:chExt cx="2194560" cy="104294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C0EA70-24E7-5321-A0CE-8BDB90A2685A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CA8F66-DD94-9321-534C-39379AECF4D3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885D52-EF59-7B13-F00B-2D52A5791199}"/>
              </a:ext>
            </a:extLst>
          </p:cNvPr>
          <p:cNvGrpSpPr/>
          <p:nvPr/>
        </p:nvGrpSpPr>
        <p:grpSpPr>
          <a:xfrm>
            <a:off x="6947193" y="2711682"/>
            <a:ext cx="1700241" cy="782208"/>
            <a:chOff x="6697329" y="1413962"/>
            <a:chExt cx="2194560" cy="104294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56B60E-E33A-E916-C707-29A159C70902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281729-BE67-78E4-3FA5-63512CF504D1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D9DBFC-25FF-AC3E-8F83-FBC4F6476AF3}"/>
              </a:ext>
            </a:extLst>
          </p:cNvPr>
          <p:cNvGrpSpPr/>
          <p:nvPr/>
        </p:nvGrpSpPr>
        <p:grpSpPr>
          <a:xfrm>
            <a:off x="6947193" y="3730171"/>
            <a:ext cx="1700241" cy="782208"/>
            <a:chOff x="6697329" y="1413962"/>
            <a:chExt cx="2194560" cy="10429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6EB88D-D131-9A5A-A505-F10279B32B29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39B2AD-2C9E-BED0-A0B4-DDDED343C5CD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60DFDF-F927-39F1-67D6-FB3CD8876A5F}"/>
              </a:ext>
            </a:extLst>
          </p:cNvPr>
          <p:cNvGrpSpPr/>
          <p:nvPr/>
        </p:nvGrpSpPr>
        <p:grpSpPr>
          <a:xfrm>
            <a:off x="6537166" y="4748660"/>
            <a:ext cx="1700241" cy="782208"/>
            <a:chOff x="6697329" y="1413962"/>
            <a:chExt cx="2194560" cy="104294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BF60EE-32C9-47BA-C1D2-EACA674EFE2E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0061D8-6C84-9E1D-7F53-E3886E75C514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5045BC3-D935-0C88-8BBB-134BA91DFE61}"/>
              </a:ext>
            </a:extLst>
          </p:cNvPr>
          <p:cNvGrpSpPr/>
          <p:nvPr/>
        </p:nvGrpSpPr>
        <p:grpSpPr>
          <a:xfrm>
            <a:off x="906594" y="4748660"/>
            <a:ext cx="1700241" cy="782208"/>
            <a:chOff x="6697329" y="1413962"/>
            <a:chExt cx="2194560" cy="104294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EFAE5E-1E4A-3F0C-0BFD-F6DB356B1159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18B5F8-F401-DD91-9974-8CCA7F33B888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D2B2FA-BF83-D27A-DFE6-997A4FE611A3}"/>
              </a:ext>
            </a:extLst>
          </p:cNvPr>
          <p:cNvGrpSpPr/>
          <p:nvPr/>
        </p:nvGrpSpPr>
        <p:grpSpPr>
          <a:xfrm>
            <a:off x="906594" y="1693193"/>
            <a:ext cx="1700241" cy="782208"/>
            <a:chOff x="6697329" y="1413962"/>
            <a:chExt cx="2194560" cy="10429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779B7C-EC86-5611-90D7-9BADF3820F0A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1E30C1-DE95-55C7-1964-62A7EC1A92D7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34CE52-CE42-0F7F-33E6-0EE103B747AA}"/>
              </a:ext>
            </a:extLst>
          </p:cNvPr>
          <p:cNvGrpSpPr/>
          <p:nvPr/>
        </p:nvGrpSpPr>
        <p:grpSpPr>
          <a:xfrm>
            <a:off x="496566" y="2711682"/>
            <a:ext cx="1700241" cy="782208"/>
            <a:chOff x="6697329" y="1413962"/>
            <a:chExt cx="2194560" cy="10429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E5E2CAB-744F-D5EB-3A7A-178B23DAB8D8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9538ADD-7D93-BAB5-5C8F-76A2B84C71AB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1F20C0-FEDC-89B9-D1CC-603AAD13DCD7}"/>
              </a:ext>
            </a:extLst>
          </p:cNvPr>
          <p:cNvGrpSpPr/>
          <p:nvPr/>
        </p:nvGrpSpPr>
        <p:grpSpPr>
          <a:xfrm>
            <a:off x="496566" y="3730171"/>
            <a:ext cx="1700241" cy="782208"/>
            <a:chOff x="6697329" y="1413962"/>
            <a:chExt cx="2194560" cy="104294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03902A-FADF-1938-29AE-245E99A95258}"/>
                </a:ext>
              </a:extLst>
            </p:cNvPr>
            <p:cNvSpPr txBox="1"/>
            <p:nvPr/>
          </p:nvSpPr>
          <p:spPr>
            <a:xfrm>
              <a:off x="6697329" y="1413962"/>
              <a:ext cx="219456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1660BA8-E6EB-1DB3-CB8D-4EE37CD19F04}"/>
                </a:ext>
              </a:extLst>
            </p:cNvPr>
            <p:cNvSpPr txBox="1"/>
            <p:nvPr/>
          </p:nvSpPr>
          <p:spPr>
            <a:xfrm>
              <a:off x="6697329" y="1841353"/>
              <a:ext cx="2194560" cy="615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B0B40DC-9290-0044-31AD-705DD097CB58}"/>
              </a:ext>
            </a:extLst>
          </p:cNvPr>
          <p:cNvCxnSpPr>
            <a:cxnSpLocks/>
          </p:cNvCxnSpPr>
          <p:nvPr/>
        </p:nvCxnSpPr>
        <p:spPr>
          <a:xfrm>
            <a:off x="-1952625" y="-1609725"/>
            <a:ext cx="1533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81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Lime &amp; Lemon Data-Driven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549652-3583-E964-05FA-F0AB647DD49E}"/>
              </a:ext>
            </a:extLst>
          </p:cNvPr>
          <p:cNvGrpSpPr/>
          <p:nvPr/>
        </p:nvGrpSpPr>
        <p:grpSpPr>
          <a:xfrm>
            <a:off x="4902043" y="2012703"/>
            <a:ext cx="3462762" cy="3319354"/>
            <a:chOff x="6440451" y="1540604"/>
            <a:chExt cx="4264098" cy="40875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82695-1E4D-3D96-9684-8D7AB1BA65F4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4FE8D9B-CB11-F26B-5F0C-02996007E0BA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FF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05E7AB06-E527-71D9-C19D-AACCEC044310}"/>
                  </a:ext>
                </a:extLst>
              </p:cNvPr>
              <p:cNvGraphicFramePr/>
              <p:nvPr/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04F915-A861-D399-2263-0D5CDB2E007E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850900" y="2012703"/>
            <a:ext cx="3462762" cy="3319354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8BC1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/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43591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535</Words>
  <Application>Microsoft Office PowerPoint</Application>
  <PresentationFormat>On-screen Show (4:3)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Lime &amp; Lemon Data-Driven Chart – Slide Template</vt:lpstr>
      <vt:lpstr>Lime Data-Driven Chart – Slide Template</vt:lpstr>
      <vt:lpstr>Lemon Data-Driven Chart – Slide Template</vt:lpstr>
      <vt:lpstr>Lime &amp; Lemon Data-Driven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Lime &amp; Lemon Data-Driven Chart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2023-02-15T19:09:26Z</dcterms:modified>
  <cp:category>Charts &amp; Diagrams</cp:category>
</cp:coreProperties>
</file>