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2" d="100"/>
          <a:sy n="92" d="100"/>
        </p:scale>
        <p:origin x="144" y="13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73521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2B661C0C-3B5C-2356-4DF0-F2581F801BBE}"/>
              </a:ext>
            </a:extLst>
          </p:cNvPr>
          <p:cNvGrpSpPr/>
          <p:nvPr/>
        </p:nvGrpSpPr>
        <p:grpSpPr>
          <a:xfrm>
            <a:off x="661082" y="4455268"/>
            <a:ext cx="1377808" cy="1918956"/>
            <a:chOff x="1907992" y="4075350"/>
            <a:chExt cx="1377808" cy="1918956"/>
          </a:xfrm>
        </p:grpSpPr>
        <p:sp>
          <p:nvSpPr>
            <p:cNvPr id="3" name="Shape">
              <a:extLst>
                <a:ext uri="{FF2B5EF4-FFF2-40B4-BE49-F238E27FC236}">
                  <a16:creationId xmlns:a16="http://schemas.microsoft.com/office/drawing/2014/main" id="{315453D1-8185-6CB4-3D49-447389017232}"/>
                </a:ext>
              </a:extLst>
            </p:cNvPr>
            <p:cNvSpPr/>
            <p:nvPr/>
          </p:nvSpPr>
          <p:spPr>
            <a:xfrm>
              <a:off x="1907992" y="4391568"/>
              <a:ext cx="1377807" cy="1602738"/>
            </a:xfrm>
            <a:custGeom>
              <a:avLst/>
              <a:gdLst/>
              <a:ahLst/>
              <a:cxnLst>
                <a:cxn ang="0">
                  <a:pos x="wd2" y="hd2"/>
                </a:cxn>
                <a:cxn ang="5400000">
                  <a:pos x="wd2" y="hd2"/>
                </a:cxn>
                <a:cxn ang="10800000">
                  <a:pos x="wd2" y="hd2"/>
                </a:cxn>
                <a:cxn ang="16200000">
                  <a:pos x="wd2" y="hd2"/>
                </a:cxn>
              </a:cxnLst>
              <a:rect l="0" t="0" r="r" b="b"/>
              <a:pathLst>
                <a:path w="21600" h="21600" extrusionOk="0">
                  <a:moveTo>
                    <a:pt x="21600" y="17440"/>
                  </a:moveTo>
                  <a:cubicBezTo>
                    <a:pt x="21600" y="19736"/>
                    <a:pt x="16761" y="21600"/>
                    <a:pt x="10800" y="21600"/>
                  </a:cubicBezTo>
                  <a:cubicBezTo>
                    <a:pt x="4839" y="21600"/>
                    <a:pt x="0" y="19736"/>
                    <a:pt x="0" y="17440"/>
                  </a:cubicBezTo>
                  <a:lnTo>
                    <a:pt x="0" y="0"/>
                  </a:lnTo>
                  <a:lnTo>
                    <a:pt x="21600" y="0"/>
                  </a:lnTo>
                  <a:lnTo>
                    <a:pt x="21600" y="17440"/>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4" name="Oval">
              <a:extLst>
                <a:ext uri="{FF2B5EF4-FFF2-40B4-BE49-F238E27FC236}">
                  <a16:creationId xmlns:a16="http://schemas.microsoft.com/office/drawing/2014/main" id="{7FCADC2B-4B4F-0EE4-7A54-B1EE5EB4C3ED}"/>
                </a:ext>
              </a:extLst>
            </p:cNvPr>
            <p:cNvSpPr/>
            <p:nvPr/>
          </p:nvSpPr>
          <p:spPr>
            <a:xfrm>
              <a:off x="1907993" y="4075350"/>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4C159C3-5F5A-CC4B-919E-E5C6734BB0C6}"/>
                </a:ext>
              </a:extLst>
            </p:cNvPr>
            <p:cNvSpPr/>
            <p:nvPr/>
          </p:nvSpPr>
          <p:spPr>
            <a:xfrm>
              <a:off x="1907992"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Jump-Up Bounce Trend – Slide Template</a:t>
            </a:r>
          </a:p>
        </p:txBody>
      </p:sp>
      <p:sp>
        <p:nvSpPr>
          <p:cNvPr id="5" name="Oval">
            <a:extLst>
              <a:ext uri="{FF2B5EF4-FFF2-40B4-BE49-F238E27FC236}">
                <a16:creationId xmlns:a16="http://schemas.microsoft.com/office/drawing/2014/main" id="{ACCDEAE0-F2A4-753B-D801-967D5E17BE1E}"/>
              </a:ext>
            </a:extLst>
          </p:cNvPr>
          <p:cNvSpPr/>
          <p:nvPr/>
        </p:nvSpPr>
        <p:spPr>
          <a:xfrm>
            <a:off x="1188113" y="4690550"/>
            <a:ext cx="329394" cy="146817"/>
          </a:xfrm>
          <a:prstGeom prst="ellipse">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46" name="Group 45">
            <a:extLst>
              <a:ext uri="{FF2B5EF4-FFF2-40B4-BE49-F238E27FC236}">
                <a16:creationId xmlns:a16="http://schemas.microsoft.com/office/drawing/2014/main" id="{572F0CBD-0D3E-58EE-A826-72C7F842EB2F}"/>
              </a:ext>
            </a:extLst>
          </p:cNvPr>
          <p:cNvGrpSpPr/>
          <p:nvPr/>
        </p:nvGrpSpPr>
        <p:grpSpPr>
          <a:xfrm>
            <a:off x="2345696" y="3947061"/>
            <a:ext cx="1377808" cy="2427163"/>
            <a:chOff x="3592606" y="3567143"/>
            <a:chExt cx="1377808" cy="2427163"/>
          </a:xfrm>
        </p:grpSpPr>
        <p:sp>
          <p:nvSpPr>
            <p:cNvPr id="7" name="Shape">
              <a:extLst>
                <a:ext uri="{FF2B5EF4-FFF2-40B4-BE49-F238E27FC236}">
                  <a16:creationId xmlns:a16="http://schemas.microsoft.com/office/drawing/2014/main" id="{80825EED-B8B2-DF91-0E14-3DD8EEE5EA65}"/>
                </a:ext>
              </a:extLst>
            </p:cNvPr>
            <p:cNvSpPr/>
            <p:nvPr/>
          </p:nvSpPr>
          <p:spPr>
            <a:xfrm>
              <a:off x="3592606" y="3878655"/>
              <a:ext cx="1377807" cy="2115651"/>
            </a:xfrm>
            <a:custGeom>
              <a:avLst/>
              <a:gdLst/>
              <a:ahLst/>
              <a:cxnLst>
                <a:cxn ang="0">
                  <a:pos x="wd2" y="hd2"/>
                </a:cxn>
                <a:cxn ang="5400000">
                  <a:pos x="wd2" y="hd2"/>
                </a:cxn>
                <a:cxn ang="10800000">
                  <a:pos x="wd2" y="hd2"/>
                </a:cxn>
                <a:cxn ang="16200000">
                  <a:pos x="wd2" y="hd2"/>
                </a:cxn>
              </a:cxnLst>
              <a:rect l="0" t="0" r="r" b="b"/>
              <a:pathLst>
                <a:path w="21600" h="21600" extrusionOk="0">
                  <a:moveTo>
                    <a:pt x="21600" y="18448"/>
                  </a:moveTo>
                  <a:cubicBezTo>
                    <a:pt x="21600" y="20188"/>
                    <a:pt x="16761" y="21600"/>
                    <a:pt x="10800" y="21600"/>
                  </a:cubicBezTo>
                  <a:cubicBezTo>
                    <a:pt x="4839" y="21600"/>
                    <a:pt x="0" y="20188"/>
                    <a:pt x="0" y="18448"/>
                  </a:cubicBezTo>
                  <a:lnTo>
                    <a:pt x="0" y="0"/>
                  </a:lnTo>
                  <a:lnTo>
                    <a:pt x="21600" y="0"/>
                  </a:lnTo>
                  <a:lnTo>
                    <a:pt x="21600" y="18448"/>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Oval">
              <a:extLst>
                <a:ext uri="{FF2B5EF4-FFF2-40B4-BE49-F238E27FC236}">
                  <a16:creationId xmlns:a16="http://schemas.microsoft.com/office/drawing/2014/main" id="{856FCF58-7B53-E977-7795-6AC629AA391A}"/>
                </a:ext>
              </a:extLst>
            </p:cNvPr>
            <p:cNvSpPr/>
            <p:nvPr/>
          </p:nvSpPr>
          <p:spPr>
            <a:xfrm>
              <a:off x="3592607" y="3567143"/>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D08AEA2-5E40-B96E-58C1-1366D529B474}"/>
                </a:ext>
              </a:extLst>
            </p:cNvPr>
            <p:cNvSpPr/>
            <p:nvPr/>
          </p:nvSpPr>
          <p:spPr>
            <a:xfrm>
              <a:off x="359260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47" name="Group 46">
            <a:extLst>
              <a:ext uri="{FF2B5EF4-FFF2-40B4-BE49-F238E27FC236}">
                <a16:creationId xmlns:a16="http://schemas.microsoft.com/office/drawing/2014/main" id="{4356864B-F94F-FA28-F1D5-7ED2042344B0}"/>
              </a:ext>
            </a:extLst>
          </p:cNvPr>
          <p:cNvGrpSpPr/>
          <p:nvPr/>
        </p:nvGrpSpPr>
        <p:grpSpPr>
          <a:xfrm>
            <a:off x="4020899" y="3410619"/>
            <a:ext cx="1377808" cy="2963605"/>
            <a:chOff x="5267809" y="3030701"/>
            <a:chExt cx="1377808" cy="2963605"/>
          </a:xfrm>
        </p:grpSpPr>
        <p:sp>
          <p:nvSpPr>
            <p:cNvPr id="10" name="Shape">
              <a:extLst>
                <a:ext uri="{FF2B5EF4-FFF2-40B4-BE49-F238E27FC236}">
                  <a16:creationId xmlns:a16="http://schemas.microsoft.com/office/drawing/2014/main" id="{EDF12260-2260-C379-1B86-359D6A864208}"/>
                </a:ext>
              </a:extLst>
            </p:cNvPr>
            <p:cNvSpPr/>
            <p:nvPr/>
          </p:nvSpPr>
          <p:spPr>
            <a:xfrm>
              <a:off x="5267809" y="3341272"/>
              <a:ext cx="1377807" cy="2653034"/>
            </a:xfrm>
            <a:custGeom>
              <a:avLst/>
              <a:gdLst/>
              <a:ahLst/>
              <a:cxnLst>
                <a:cxn ang="0">
                  <a:pos x="wd2" y="hd2"/>
                </a:cxn>
                <a:cxn ang="5400000">
                  <a:pos x="wd2" y="hd2"/>
                </a:cxn>
                <a:cxn ang="10800000">
                  <a:pos x="wd2" y="hd2"/>
                </a:cxn>
                <a:cxn ang="16200000">
                  <a:pos x="wd2" y="hd2"/>
                </a:cxn>
              </a:cxnLst>
              <a:rect l="0" t="0" r="r" b="b"/>
              <a:pathLst>
                <a:path w="21600" h="21600" extrusionOk="0">
                  <a:moveTo>
                    <a:pt x="21600" y="19087"/>
                  </a:moveTo>
                  <a:cubicBezTo>
                    <a:pt x="21600" y="20474"/>
                    <a:pt x="16761" y="21600"/>
                    <a:pt x="10800" y="21600"/>
                  </a:cubicBezTo>
                  <a:cubicBezTo>
                    <a:pt x="4839" y="21600"/>
                    <a:pt x="0" y="20474"/>
                    <a:pt x="0" y="19087"/>
                  </a:cubicBezTo>
                  <a:lnTo>
                    <a:pt x="0" y="0"/>
                  </a:lnTo>
                  <a:lnTo>
                    <a:pt x="21600" y="0"/>
                  </a:lnTo>
                  <a:lnTo>
                    <a:pt x="21600" y="19087"/>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1" name="Oval">
              <a:extLst>
                <a:ext uri="{FF2B5EF4-FFF2-40B4-BE49-F238E27FC236}">
                  <a16:creationId xmlns:a16="http://schemas.microsoft.com/office/drawing/2014/main" id="{567FC184-0994-3BB6-65A3-E7FF1B2F9062}"/>
                </a:ext>
              </a:extLst>
            </p:cNvPr>
            <p:cNvSpPr/>
            <p:nvPr/>
          </p:nvSpPr>
          <p:spPr>
            <a:xfrm>
              <a:off x="5267810" y="3030701"/>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C46DA762-C12D-D264-FF42-40E1A587496E}"/>
                </a:ext>
              </a:extLst>
            </p:cNvPr>
            <p:cNvSpPr/>
            <p:nvPr/>
          </p:nvSpPr>
          <p:spPr>
            <a:xfrm>
              <a:off x="5267809"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48" name="Group 47">
            <a:extLst>
              <a:ext uri="{FF2B5EF4-FFF2-40B4-BE49-F238E27FC236}">
                <a16:creationId xmlns:a16="http://schemas.microsoft.com/office/drawing/2014/main" id="{EF180542-B73E-7B16-4E21-9438F6A6721B}"/>
              </a:ext>
            </a:extLst>
          </p:cNvPr>
          <p:cNvGrpSpPr/>
          <p:nvPr/>
        </p:nvGrpSpPr>
        <p:grpSpPr>
          <a:xfrm>
            <a:off x="5705513" y="2864767"/>
            <a:ext cx="1377808" cy="3509457"/>
            <a:chOff x="6952423" y="2484849"/>
            <a:chExt cx="1377808" cy="3509457"/>
          </a:xfrm>
        </p:grpSpPr>
        <p:sp>
          <p:nvSpPr>
            <p:cNvPr id="13" name="Shape">
              <a:extLst>
                <a:ext uri="{FF2B5EF4-FFF2-40B4-BE49-F238E27FC236}">
                  <a16:creationId xmlns:a16="http://schemas.microsoft.com/office/drawing/2014/main" id="{EF813159-F94F-D1B4-873A-0C0CF8074761}"/>
                </a:ext>
              </a:extLst>
            </p:cNvPr>
            <p:cNvSpPr/>
            <p:nvPr/>
          </p:nvSpPr>
          <p:spPr>
            <a:xfrm>
              <a:off x="6952423" y="2820830"/>
              <a:ext cx="1377807" cy="3173476"/>
            </a:xfrm>
            <a:custGeom>
              <a:avLst/>
              <a:gdLst/>
              <a:ahLst/>
              <a:cxnLst>
                <a:cxn ang="0">
                  <a:pos x="wd2" y="hd2"/>
                </a:cxn>
                <a:cxn ang="5400000">
                  <a:pos x="wd2" y="hd2"/>
                </a:cxn>
                <a:cxn ang="10800000">
                  <a:pos x="wd2" y="hd2"/>
                </a:cxn>
                <a:cxn ang="16200000">
                  <a:pos x="wd2" y="hd2"/>
                </a:cxn>
              </a:cxnLst>
              <a:rect l="0" t="0" r="r" b="b"/>
              <a:pathLst>
                <a:path w="21600" h="21600" extrusionOk="0">
                  <a:moveTo>
                    <a:pt x="21600" y="19499"/>
                  </a:moveTo>
                  <a:cubicBezTo>
                    <a:pt x="21600" y="20658"/>
                    <a:pt x="16761" y="21600"/>
                    <a:pt x="10800" y="21600"/>
                  </a:cubicBezTo>
                  <a:cubicBezTo>
                    <a:pt x="4839" y="21600"/>
                    <a:pt x="0" y="20658"/>
                    <a:pt x="0" y="19499"/>
                  </a:cubicBezTo>
                  <a:lnTo>
                    <a:pt x="0" y="0"/>
                  </a:lnTo>
                  <a:lnTo>
                    <a:pt x="21600" y="0"/>
                  </a:lnTo>
                  <a:lnTo>
                    <a:pt x="21600" y="19499"/>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4" name="Oval">
              <a:extLst>
                <a:ext uri="{FF2B5EF4-FFF2-40B4-BE49-F238E27FC236}">
                  <a16:creationId xmlns:a16="http://schemas.microsoft.com/office/drawing/2014/main" id="{C9DFCA01-44CA-D221-156F-04B9FF620EB9}"/>
                </a:ext>
              </a:extLst>
            </p:cNvPr>
            <p:cNvSpPr/>
            <p:nvPr/>
          </p:nvSpPr>
          <p:spPr>
            <a:xfrm>
              <a:off x="6952424" y="2503671"/>
              <a:ext cx="1377807" cy="617380"/>
            </a:xfrm>
            <a:prstGeom prst="ellipse">
              <a:avLst/>
            </a:pr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0A5027C9-C558-12F6-E422-D3D350A2DD79}"/>
                </a:ext>
              </a:extLst>
            </p:cNvPr>
            <p:cNvSpPr/>
            <p:nvPr/>
          </p:nvSpPr>
          <p:spPr>
            <a:xfrm>
              <a:off x="6952423"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FCDA64F5-72E8-03FB-8C3B-F4B2A84E626D}"/>
                </a:ext>
              </a:extLst>
            </p:cNvPr>
            <p:cNvSpPr/>
            <p:nvPr/>
          </p:nvSpPr>
          <p:spPr>
            <a:xfrm>
              <a:off x="6952424" y="2484849"/>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49" name="Group 48">
            <a:extLst>
              <a:ext uri="{FF2B5EF4-FFF2-40B4-BE49-F238E27FC236}">
                <a16:creationId xmlns:a16="http://schemas.microsoft.com/office/drawing/2014/main" id="{A9A5E631-222F-8E42-800E-920A995E8197}"/>
              </a:ext>
            </a:extLst>
          </p:cNvPr>
          <p:cNvGrpSpPr/>
          <p:nvPr/>
        </p:nvGrpSpPr>
        <p:grpSpPr>
          <a:xfrm>
            <a:off x="7380716" y="2347148"/>
            <a:ext cx="1377808" cy="4027076"/>
            <a:chOff x="8627626" y="1967230"/>
            <a:chExt cx="1377808" cy="4027076"/>
          </a:xfrm>
        </p:grpSpPr>
        <p:sp>
          <p:nvSpPr>
            <p:cNvPr id="17" name="Shape">
              <a:extLst>
                <a:ext uri="{FF2B5EF4-FFF2-40B4-BE49-F238E27FC236}">
                  <a16:creationId xmlns:a16="http://schemas.microsoft.com/office/drawing/2014/main" id="{D626E664-F876-D5CE-53E4-E4B187A879F8}"/>
                </a:ext>
              </a:extLst>
            </p:cNvPr>
            <p:cNvSpPr/>
            <p:nvPr/>
          </p:nvSpPr>
          <p:spPr>
            <a:xfrm>
              <a:off x="8627626" y="2283448"/>
              <a:ext cx="1377807" cy="3710858"/>
            </a:xfrm>
            <a:custGeom>
              <a:avLst/>
              <a:gdLst/>
              <a:ahLst/>
              <a:cxnLst>
                <a:cxn ang="0">
                  <a:pos x="wd2" y="hd2"/>
                </a:cxn>
                <a:cxn ang="5400000">
                  <a:pos x="wd2" y="hd2"/>
                </a:cxn>
                <a:cxn ang="10800000">
                  <a:pos x="wd2" y="hd2"/>
                </a:cxn>
                <a:cxn ang="16200000">
                  <a:pos x="wd2" y="hd2"/>
                </a:cxn>
              </a:cxnLst>
              <a:rect l="0" t="0" r="r" b="b"/>
              <a:pathLst>
                <a:path w="21600" h="21600" extrusionOk="0">
                  <a:moveTo>
                    <a:pt x="21600" y="19803"/>
                  </a:moveTo>
                  <a:cubicBezTo>
                    <a:pt x="21600" y="20795"/>
                    <a:pt x="16761" y="21600"/>
                    <a:pt x="10800" y="21600"/>
                  </a:cubicBezTo>
                  <a:cubicBezTo>
                    <a:pt x="4839" y="21600"/>
                    <a:pt x="0" y="20795"/>
                    <a:pt x="0" y="19803"/>
                  </a:cubicBezTo>
                  <a:lnTo>
                    <a:pt x="0" y="0"/>
                  </a:lnTo>
                  <a:lnTo>
                    <a:pt x="21600" y="0"/>
                  </a:lnTo>
                  <a:lnTo>
                    <a:pt x="21600" y="19803"/>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F6B8E265-02DE-D8BF-4F39-2D16CC819177}"/>
                </a:ext>
              </a:extLst>
            </p:cNvPr>
            <p:cNvSpPr/>
            <p:nvPr/>
          </p:nvSpPr>
          <p:spPr>
            <a:xfrm>
              <a:off x="8627627" y="1967230"/>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6E611E95-3D86-58CD-EB2B-9ED192D3AC82}"/>
                </a:ext>
              </a:extLst>
            </p:cNvPr>
            <p:cNvSpPr/>
            <p:nvPr/>
          </p:nvSpPr>
          <p:spPr>
            <a:xfrm>
              <a:off x="862762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
        <p:nvSpPr>
          <p:cNvPr id="20" name="Shape">
            <a:extLst>
              <a:ext uri="{FF2B5EF4-FFF2-40B4-BE49-F238E27FC236}">
                <a16:creationId xmlns:a16="http://schemas.microsoft.com/office/drawing/2014/main" id="{11ECF93F-585C-EB18-92AA-782F94D24B02}"/>
              </a:ext>
            </a:extLst>
          </p:cNvPr>
          <p:cNvSpPr/>
          <p:nvPr/>
        </p:nvSpPr>
        <p:spPr>
          <a:xfrm>
            <a:off x="1338692" y="3363562"/>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0904D28-297B-38C4-D84B-75D9332ED41B}"/>
              </a:ext>
            </a:extLst>
          </p:cNvPr>
          <p:cNvSpPr/>
          <p:nvPr/>
        </p:nvSpPr>
        <p:spPr>
          <a:xfrm>
            <a:off x="4698509" y="2300091"/>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E7EACFE1-823E-021C-CD6F-A6ACD29A9951}"/>
              </a:ext>
            </a:extLst>
          </p:cNvPr>
          <p:cNvSpPr/>
          <p:nvPr/>
        </p:nvSpPr>
        <p:spPr>
          <a:xfrm>
            <a:off x="6383123" y="1782472"/>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74F3B800-05FD-9115-7C47-E85F9E1A55E2}"/>
              </a:ext>
            </a:extLst>
          </p:cNvPr>
          <p:cNvSpPr/>
          <p:nvPr/>
        </p:nvSpPr>
        <p:spPr>
          <a:xfrm>
            <a:off x="8058327" y="1151918"/>
            <a:ext cx="978770" cy="1507683"/>
          </a:xfrm>
          <a:custGeom>
            <a:avLst/>
            <a:gdLst/>
            <a:ahLst/>
            <a:cxnLst>
              <a:cxn ang="0">
                <a:pos x="wd2" y="hd2"/>
              </a:cxn>
              <a:cxn ang="5400000">
                <a:pos x="wd2" y="hd2"/>
              </a:cxn>
              <a:cxn ang="10800000">
                <a:pos x="wd2" y="hd2"/>
              </a:cxn>
              <a:cxn ang="16200000">
                <a:pos x="wd2" y="hd2"/>
              </a:cxn>
            </a:cxnLst>
            <a:rect l="0" t="0" r="r" b="b"/>
            <a:pathLst>
              <a:path w="21600" h="21600" extrusionOk="0">
                <a:moveTo>
                  <a:pt x="21600" y="1712"/>
                </a:moveTo>
                <a:lnTo>
                  <a:pt x="17965" y="0"/>
                </a:lnTo>
                <a:lnTo>
                  <a:pt x="19440" y="1537"/>
                </a:lnTo>
                <a:cubicBezTo>
                  <a:pt x="14476" y="1429"/>
                  <a:pt x="9762" y="2575"/>
                  <a:pt x="6127" y="4800"/>
                </a:cubicBezTo>
                <a:cubicBezTo>
                  <a:pt x="2243" y="7160"/>
                  <a:pt x="0" y="10530"/>
                  <a:pt x="0" y="14036"/>
                </a:cubicBezTo>
                <a:lnTo>
                  <a:pt x="0" y="21600"/>
                </a:lnTo>
                <a:lnTo>
                  <a:pt x="561" y="21600"/>
                </a:lnTo>
                <a:lnTo>
                  <a:pt x="561" y="14036"/>
                </a:lnTo>
                <a:cubicBezTo>
                  <a:pt x="561" y="10625"/>
                  <a:pt x="2721" y="7362"/>
                  <a:pt x="6501" y="5056"/>
                </a:cubicBezTo>
                <a:cubicBezTo>
                  <a:pt x="10032" y="2899"/>
                  <a:pt x="14601" y="1793"/>
                  <a:pt x="19419" y="1888"/>
                </a:cubicBezTo>
                <a:lnTo>
                  <a:pt x="17945" y="3398"/>
                </a:lnTo>
                <a:lnTo>
                  <a:pt x="21600" y="1712"/>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5" name="Oval">
            <a:extLst>
              <a:ext uri="{FF2B5EF4-FFF2-40B4-BE49-F238E27FC236}">
                <a16:creationId xmlns:a16="http://schemas.microsoft.com/office/drawing/2014/main" id="{50F4ECE9-5339-F9D1-1301-9E17F50D8EE3}"/>
              </a:ext>
            </a:extLst>
          </p:cNvPr>
          <p:cNvSpPr/>
          <p:nvPr/>
        </p:nvSpPr>
        <p:spPr>
          <a:xfrm>
            <a:off x="2863316" y="4172931"/>
            <a:ext cx="329394" cy="146817"/>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6" name="Oval">
            <a:extLst>
              <a:ext uri="{FF2B5EF4-FFF2-40B4-BE49-F238E27FC236}">
                <a16:creationId xmlns:a16="http://schemas.microsoft.com/office/drawing/2014/main" id="{09C5FB83-47D3-3B7C-CD02-38BD4F978046}"/>
              </a:ext>
            </a:extLst>
          </p:cNvPr>
          <p:cNvSpPr/>
          <p:nvPr/>
        </p:nvSpPr>
        <p:spPr>
          <a:xfrm>
            <a:off x="4547930" y="3645901"/>
            <a:ext cx="329394" cy="146817"/>
          </a:xfrm>
          <a:prstGeom prst="ellipse">
            <a:avLst/>
          </a:pr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7" name="Oval">
            <a:extLst>
              <a:ext uri="{FF2B5EF4-FFF2-40B4-BE49-F238E27FC236}">
                <a16:creationId xmlns:a16="http://schemas.microsoft.com/office/drawing/2014/main" id="{82F2B58E-C2CA-9D40-55AC-63BBE8FB3390}"/>
              </a:ext>
            </a:extLst>
          </p:cNvPr>
          <p:cNvSpPr/>
          <p:nvPr/>
        </p:nvSpPr>
        <p:spPr>
          <a:xfrm>
            <a:off x="6232544" y="3118870"/>
            <a:ext cx="329394" cy="146817"/>
          </a:xfrm>
          <a:prstGeom prst="ellipse">
            <a:avLst/>
          </a:pr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28" name="Oval">
            <a:extLst>
              <a:ext uri="{FF2B5EF4-FFF2-40B4-BE49-F238E27FC236}">
                <a16:creationId xmlns:a16="http://schemas.microsoft.com/office/drawing/2014/main" id="{A279D91C-2B20-C53C-D240-066AF0D52B6F}"/>
              </a:ext>
            </a:extLst>
          </p:cNvPr>
          <p:cNvSpPr/>
          <p:nvPr/>
        </p:nvSpPr>
        <p:spPr>
          <a:xfrm>
            <a:off x="7907747" y="2582429"/>
            <a:ext cx="329394" cy="146817"/>
          </a:xfrm>
          <a:prstGeom prst="ellipse">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pic>
        <p:nvPicPr>
          <p:cNvPr id="29" name="Graphic 28" descr="Bullseye with solid fill">
            <a:extLst>
              <a:ext uri="{FF2B5EF4-FFF2-40B4-BE49-F238E27FC236}">
                <a16:creationId xmlns:a16="http://schemas.microsoft.com/office/drawing/2014/main" id="{824C3579-1730-6080-B557-FBBF5D368E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52153" y="1820371"/>
            <a:ext cx="398972" cy="398972"/>
          </a:xfrm>
          <a:prstGeom prst="rect">
            <a:avLst/>
          </a:prstGeom>
        </p:spPr>
      </p:pic>
      <p:pic>
        <p:nvPicPr>
          <p:cNvPr id="30" name="Graphic 29" descr="Gears with solid fill">
            <a:extLst>
              <a:ext uri="{FF2B5EF4-FFF2-40B4-BE49-F238E27FC236}">
                <a16:creationId xmlns:a16="http://schemas.microsoft.com/office/drawing/2014/main" id="{32F666DF-27C0-F71A-D9C2-9BAA4E022B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76950" y="2351158"/>
            <a:ext cx="398972" cy="398972"/>
          </a:xfrm>
          <a:prstGeom prst="rect">
            <a:avLst/>
          </a:prstGeom>
        </p:spPr>
      </p:pic>
      <p:pic>
        <p:nvPicPr>
          <p:cNvPr id="31" name="Graphic 30" descr="Hourglass 30% with solid fill">
            <a:extLst>
              <a:ext uri="{FF2B5EF4-FFF2-40B4-BE49-F238E27FC236}">
                <a16:creationId xmlns:a16="http://schemas.microsoft.com/office/drawing/2014/main" id="{B1FF5C6D-028D-D6B2-122A-37F61EDF71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36767" y="1309548"/>
            <a:ext cx="398972" cy="398972"/>
          </a:xfrm>
          <a:prstGeom prst="rect">
            <a:avLst/>
          </a:prstGeom>
        </p:spPr>
      </p:pic>
      <p:pic>
        <p:nvPicPr>
          <p:cNvPr id="32" name="Graphic 31" descr="Lightbulb with solid fill">
            <a:extLst>
              <a:ext uri="{FF2B5EF4-FFF2-40B4-BE49-F238E27FC236}">
                <a16:creationId xmlns:a16="http://schemas.microsoft.com/office/drawing/2014/main" id="{C48A35FA-9666-186B-C4A9-7006C392837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92336" y="2858992"/>
            <a:ext cx="398972" cy="398972"/>
          </a:xfrm>
          <a:prstGeom prst="rect">
            <a:avLst/>
          </a:prstGeom>
        </p:spPr>
      </p:pic>
      <p:sp>
        <p:nvSpPr>
          <p:cNvPr id="33" name="TextBox 32">
            <a:extLst>
              <a:ext uri="{FF2B5EF4-FFF2-40B4-BE49-F238E27FC236}">
                <a16:creationId xmlns:a16="http://schemas.microsoft.com/office/drawing/2014/main" id="{794B7BE4-5968-270A-65CC-19550B85760A}"/>
              </a:ext>
            </a:extLst>
          </p:cNvPr>
          <p:cNvSpPr txBox="1"/>
          <p:nvPr/>
        </p:nvSpPr>
        <p:spPr>
          <a:xfrm>
            <a:off x="768978" y="5233108"/>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4" name="TextBox 33">
            <a:extLst>
              <a:ext uri="{FF2B5EF4-FFF2-40B4-BE49-F238E27FC236}">
                <a16:creationId xmlns:a16="http://schemas.microsoft.com/office/drawing/2014/main" id="{E8E92CC3-9B01-0940-DCAC-AB23E623CF18}"/>
              </a:ext>
            </a:extLst>
          </p:cNvPr>
          <p:cNvSpPr txBox="1"/>
          <p:nvPr/>
        </p:nvSpPr>
        <p:spPr>
          <a:xfrm>
            <a:off x="2467149" y="4720465"/>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5" name="TextBox 34">
            <a:extLst>
              <a:ext uri="{FF2B5EF4-FFF2-40B4-BE49-F238E27FC236}">
                <a16:creationId xmlns:a16="http://schemas.microsoft.com/office/drawing/2014/main" id="{19DB6201-4306-F4AF-B208-9D76EBFE7492}"/>
              </a:ext>
            </a:extLst>
          </p:cNvPr>
          <p:cNvSpPr txBox="1"/>
          <p:nvPr/>
        </p:nvSpPr>
        <p:spPr>
          <a:xfrm>
            <a:off x="4124499" y="4208217"/>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6" name="TextBox 35">
            <a:extLst>
              <a:ext uri="{FF2B5EF4-FFF2-40B4-BE49-F238E27FC236}">
                <a16:creationId xmlns:a16="http://schemas.microsoft.com/office/drawing/2014/main" id="{77E0D176-CA07-90AF-A9B2-51DCEDB7B7D0}"/>
              </a:ext>
            </a:extLst>
          </p:cNvPr>
          <p:cNvSpPr txBox="1"/>
          <p:nvPr/>
        </p:nvSpPr>
        <p:spPr>
          <a:xfrm>
            <a:off x="5790013" y="3698292"/>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7" name="TextBox 36">
            <a:extLst>
              <a:ext uri="{FF2B5EF4-FFF2-40B4-BE49-F238E27FC236}">
                <a16:creationId xmlns:a16="http://schemas.microsoft.com/office/drawing/2014/main" id="{7C35FBA9-98AC-2FD5-7C83-9279783B25E7}"/>
              </a:ext>
            </a:extLst>
          </p:cNvPr>
          <p:cNvSpPr txBox="1"/>
          <p:nvPr/>
        </p:nvSpPr>
        <p:spPr>
          <a:xfrm>
            <a:off x="7503110" y="3138992"/>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8" name="TextBox 37">
            <a:extLst>
              <a:ext uri="{FF2B5EF4-FFF2-40B4-BE49-F238E27FC236}">
                <a16:creationId xmlns:a16="http://schemas.microsoft.com/office/drawing/2014/main" id="{DED45838-3281-1B59-9C65-8C3F63DC844B}"/>
              </a:ext>
            </a:extLst>
          </p:cNvPr>
          <p:cNvSpPr txBox="1"/>
          <p:nvPr/>
        </p:nvSpPr>
        <p:spPr>
          <a:xfrm>
            <a:off x="4143972" y="4945675"/>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39" name="TextBox 38">
            <a:extLst>
              <a:ext uri="{FF2B5EF4-FFF2-40B4-BE49-F238E27FC236}">
                <a16:creationId xmlns:a16="http://schemas.microsoft.com/office/drawing/2014/main" id="{9D681C64-8983-8926-8591-1908F1F7D8F4}"/>
              </a:ext>
            </a:extLst>
          </p:cNvPr>
          <p:cNvSpPr txBox="1"/>
          <p:nvPr/>
        </p:nvSpPr>
        <p:spPr>
          <a:xfrm>
            <a:off x="5837306" y="4368338"/>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40" name="TextBox 39">
            <a:extLst>
              <a:ext uri="{FF2B5EF4-FFF2-40B4-BE49-F238E27FC236}">
                <a16:creationId xmlns:a16="http://schemas.microsoft.com/office/drawing/2014/main" id="{36849631-99E5-BBA6-D8F0-704097A93110}"/>
              </a:ext>
            </a:extLst>
          </p:cNvPr>
          <p:cNvSpPr txBox="1"/>
          <p:nvPr/>
        </p:nvSpPr>
        <p:spPr>
          <a:xfrm>
            <a:off x="7488306" y="3792718"/>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41" name="TextBox 40">
            <a:extLst>
              <a:ext uri="{FF2B5EF4-FFF2-40B4-BE49-F238E27FC236}">
                <a16:creationId xmlns:a16="http://schemas.microsoft.com/office/drawing/2014/main" id="{047B08B6-B396-2744-CD87-5EAC075C2D2C}"/>
              </a:ext>
            </a:extLst>
          </p:cNvPr>
          <p:cNvSpPr txBox="1"/>
          <p:nvPr/>
        </p:nvSpPr>
        <p:spPr>
          <a:xfrm>
            <a:off x="2476039" y="5385131"/>
            <a:ext cx="1153074" cy="461665"/>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a:t>
            </a:r>
          </a:p>
        </p:txBody>
      </p:sp>
      <p:grpSp>
        <p:nvGrpSpPr>
          <p:cNvPr id="50" name="Group 49">
            <a:extLst>
              <a:ext uri="{FF2B5EF4-FFF2-40B4-BE49-F238E27FC236}">
                <a16:creationId xmlns:a16="http://schemas.microsoft.com/office/drawing/2014/main" id="{C24D2B7F-E405-B956-07DE-01E414688229}"/>
              </a:ext>
            </a:extLst>
          </p:cNvPr>
          <p:cNvGrpSpPr/>
          <p:nvPr/>
        </p:nvGrpSpPr>
        <p:grpSpPr>
          <a:xfrm>
            <a:off x="9436133" y="902537"/>
            <a:ext cx="2342020" cy="3106034"/>
            <a:chOff x="332936" y="2627766"/>
            <a:chExt cx="2926080" cy="3106034"/>
          </a:xfrm>
        </p:grpSpPr>
        <p:sp>
          <p:nvSpPr>
            <p:cNvPr id="51" name="TextBox 50">
              <a:extLst>
                <a:ext uri="{FF2B5EF4-FFF2-40B4-BE49-F238E27FC236}">
                  <a16:creationId xmlns:a16="http://schemas.microsoft.com/office/drawing/2014/main" id="{40C7BCAC-DC3D-BA73-0A8D-89C14EA49F10}"/>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52" name="TextBox 51">
              <a:extLst>
                <a:ext uri="{FF2B5EF4-FFF2-40B4-BE49-F238E27FC236}">
                  <a16:creationId xmlns:a16="http://schemas.microsoft.com/office/drawing/2014/main" id="{C8E69420-C32B-6051-8A48-C6A235030709}"/>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1" name="Shape">
            <a:extLst>
              <a:ext uri="{FF2B5EF4-FFF2-40B4-BE49-F238E27FC236}">
                <a16:creationId xmlns:a16="http://schemas.microsoft.com/office/drawing/2014/main" id="{18B5F1F2-DB02-B893-6189-74432CBE5ED2}"/>
              </a:ext>
            </a:extLst>
          </p:cNvPr>
          <p:cNvSpPr/>
          <p:nvPr/>
        </p:nvSpPr>
        <p:spPr>
          <a:xfrm>
            <a:off x="3023306" y="2845943"/>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2B661C0C-3B5C-2356-4DF0-F2581F801BBE}"/>
              </a:ext>
            </a:extLst>
          </p:cNvPr>
          <p:cNvGrpSpPr/>
          <p:nvPr/>
        </p:nvGrpSpPr>
        <p:grpSpPr>
          <a:xfrm>
            <a:off x="661082" y="4455268"/>
            <a:ext cx="1377808" cy="1918956"/>
            <a:chOff x="1907992" y="4075350"/>
            <a:chExt cx="1377808" cy="1918956"/>
          </a:xfrm>
        </p:grpSpPr>
        <p:sp>
          <p:nvSpPr>
            <p:cNvPr id="3" name="Shape">
              <a:extLst>
                <a:ext uri="{FF2B5EF4-FFF2-40B4-BE49-F238E27FC236}">
                  <a16:creationId xmlns:a16="http://schemas.microsoft.com/office/drawing/2014/main" id="{315453D1-8185-6CB4-3D49-447389017232}"/>
                </a:ext>
              </a:extLst>
            </p:cNvPr>
            <p:cNvSpPr/>
            <p:nvPr/>
          </p:nvSpPr>
          <p:spPr>
            <a:xfrm>
              <a:off x="1907992" y="4391568"/>
              <a:ext cx="1377807" cy="1602738"/>
            </a:xfrm>
            <a:custGeom>
              <a:avLst/>
              <a:gdLst/>
              <a:ahLst/>
              <a:cxnLst>
                <a:cxn ang="0">
                  <a:pos x="wd2" y="hd2"/>
                </a:cxn>
                <a:cxn ang="5400000">
                  <a:pos x="wd2" y="hd2"/>
                </a:cxn>
                <a:cxn ang="10800000">
                  <a:pos x="wd2" y="hd2"/>
                </a:cxn>
                <a:cxn ang="16200000">
                  <a:pos x="wd2" y="hd2"/>
                </a:cxn>
              </a:cxnLst>
              <a:rect l="0" t="0" r="r" b="b"/>
              <a:pathLst>
                <a:path w="21600" h="21600" extrusionOk="0">
                  <a:moveTo>
                    <a:pt x="21600" y="17440"/>
                  </a:moveTo>
                  <a:cubicBezTo>
                    <a:pt x="21600" y="19736"/>
                    <a:pt x="16761" y="21600"/>
                    <a:pt x="10800" y="21600"/>
                  </a:cubicBezTo>
                  <a:cubicBezTo>
                    <a:pt x="4839" y="21600"/>
                    <a:pt x="0" y="19736"/>
                    <a:pt x="0" y="17440"/>
                  </a:cubicBezTo>
                  <a:lnTo>
                    <a:pt x="0" y="0"/>
                  </a:lnTo>
                  <a:lnTo>
                    <a:pt x="21600" y="0"/>
                  </a:lnTo>
                  <a:lnTo>
                    <a:pt x="21600" y="17440"/>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4" name="Oval">
              <a:extLst>
                <a:ext uri="{FF2B5EF4-FFF2-40B4-BE49-F238E27FC236}">
                  <a16:creationId xmlns:a16="http://schemas.microsoft.com/office/drawing/2014/main" id="{7FCADC2B-4B4F-0EE4-7A54-B1EE5EB4C3ED}"/>
                </a:ext>
              </a:extLst>
            </p:cNvPr>
            <p:cNvSpPr/>
            <p:nvPr/>
          </p:nvSpPr>
          <p:spPr>
            <a:xfrm>
              <a:off x="1907993" y="4075350"/>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B4C159C3-5F5A-CC4B-919E-E5C6734BB0C6}"/>
                </a:ext>
              </a:extLst>
            </p:cNvPr>
            <p:cNvSpPr/>
            <p:nvPr/>
          </p:nvSpPr>
          <p:spPr>
            <a:xfrm>
              <a:off x="1907992"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Jump-Up Bounce Trend – Slide Template</a:t>
            </a:r>
          </a:p>
        </p:txBody>
      </p:sp>
      <p:sp>
        <p:nvSpPr>
          <p:cNvPr id="5" name="Oval">
            <a:extLst>
              <a:ext uri="{FF2B5EF4-FFF2-40B4-BE49-F238E27FC236}">
                <a16:creationId xmlns:a16="http://schemas.microsoft.com/office/drawing/2014/main" id="{ACCDEAE0-F2A4-753B-D801-967D5E17BE1E}"/>
              </a:ext>
            </a:extLst>
          </p:cNvPr>
          <p:cNvSpPr/>
          <p:nvPr/>
        </p:nvSpPr>
        <p:spPr>
          <a:xfrm>
            <a:off x="1188113" y="4690550"/>
            <a:ext cx="329394" cy="146817"/>
          </a:xfrm>
          <a:prstGeom prst="ellipse">
            <a:avLst/>
          </a:prstGeom>
          <a:solidFill>
            <a:schemeClr val="accent3"/>
          </a:solidFill>
          <a:ln w="12700">
            <a:miter lim="400000"/>
          </a:ln>
        </p:spPr>
        <p:txBody>
          <a:bodyPr lIns="38100" tIns="38100" rIns="38100" bIns="38100" anchor="ctr"/>
          <a:lstStyle/>
          <a:p>
            <a:pPr>
              <a:defRPr sz="3000">
                <a:solidFill>
                  <a:srgbClr val="FFFFFF"/>
                </a:solidFill>
              </a:defRPr>
            </a:pPr>
            <a:endParaRPr/>
          </a:p>
        </p:txBody>
      </p:sp>
      <p:grpSp>
        <p:nvGrpSpPr>
          <p:cNvPr id="46" name="Group 45">
            <a:extLst>
              <a:ext uri="{FF2B5EF4-FFF2-40B4-BE49-F238E27FC236}">
                <a16:creationId xmlns:a16="http://schemas.microsoft.com/office/drawing/2014/main" id="{572F0CBD-0D3E-58EE-A826-72C7F842EB2F}"/>
              </a:ext>
            </a:extLst>
          </p:cNvPr>
          <p:cNvGrpSpPr/>
          <p:nvPr/>
        </p:nvGrpSpPr>
        <p:grpSpPr>
          <a:xfrm>
            <a:off x="2345696" y="3947061"/>
            <a:ext cx="1377808" cy="2427163"/>
            <a:chOff x="3592606" y="3567143"/>
            <a:chExt cx="1377808" cy="2427163"/>
          </a:xfrm>
        </p:grpSpPr>
        <p:sp>
          <p:nvSpPr>
            <p:cNvPr id="7" name="Shape">
              <a:extLst>
                <a:ext uri="{FF2B5EF4-FFF2-40B4-BE49-F238E27FC236}">
                  <a16:creationId xmlns:a16="http://schemas.microsoft.com/office/drawing/2014/main" id="{80825EED-B8B2-DF91-0E14-3DD8EEE5EA65}"/>
                </a:ext>
              </a:extLst>
            </p:cNvPr>
            <p:cNvSpPr/>
            <p:nvPr/>
          </p:nvSpPr>
          <p:spPr>
            <a:xfrm>
              <a:off x="3592606" y="3878655"/>
              <a:ext cx="1377807" cy="2115651"/>
            </a:xfrm>
            <a:custGeom>
              <a:avLst/>
              <a:gdLst/>
              <a:ahLst/>
              <a:cxnLst>
                <a:cxn ang="0">
                  <a:pos x="wd2" y="hd2"/>
                </a:cxn>
                <a:cxn ang="5400000">
                  <a:pos x="wd2" y="hd2"/>
                </a:cxn>
                <a:cxn ang="10800000">
                  <a:pos x="wd2" y="hd2"/>
                </a:cxn>
                <a:cxn ang="16200000">
                  <a:pos x="wd2" y="hd2"/>
                </a:cxn>
              </a:cxnLst>
              <a:rect l="0" t="0" r="r" b="b"/>
              <a:pathLst>
                <a:path w="21600" h="21600" extrusionOk="0">
                  <a:moveTo>
                    <a:pt x="21600" y="18448"/>
                  </a:moveTo>
                  <a:cubicBezTo>
                    <a:pt x="21600" y="20188"/>
                    <a:pt x="16761" y="21600"/>
                    <a:pt x="10800" y="21600"/>
                  </a:cubicBezTo>
                  <a:cubicBezTo>
                    <a:pt x="4839" y="21600"/>
                    <a:pt x="0" y="20188"/>
                    <a:pt x="0" y="18448"/>
                  </a:cubicBezTo>
                  <a:lnTo>
                    <a:pt x="0" y="0"/>
                  </a:lnTo>
                  <a:lnTo>
                    <a:pt x="21600" y="0"/>
                  </a:lnTo>
                  <a:lnTo>
                    <a:pt x="21600" y="18448"/>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Oval">
              <a:extLst>
                <a:ext uri="{FF2B5EF4-FFF2-40B4-BE49-F238E27FC236}">
                  <a16:creationId xmlns:a16="http://schemas.microsoft.com/office/drawing/2014/main" id="{856FCF58-7B53-E977-7795-6AC629AA391A}"/>
                </a:ext>
              </a:extLst>
            </p:cNvPr>
            <p:cNvSpPr/>
            <p:nvPr/>
          </p:nvSpPr>
          <p:spPr>
            <a:xfrm>
              <a:off x="3592607" y="3567143"/>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9D08AEA2-5E40-B96E-58C1-1366D529B474}"/>
                </a:ext>
              </a:extLst>
            </p:cNvPr>
            <p:cNvSpPr/>
            <p:nvPr/>
          </p:nvSpPr>
          <p:spPr>
            <a:xfrm>
              <a:off x="359260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grpSp>
      <p:grpSp>
        <p:nvGrpSpPr>
          <p:cNvPr id="47" name="Group 46">
            <a:extLst>
              <a:ext uri="{FF2B5EF4-FFF2-40B4-BE49-F238E27FC236}">
                <a16:creationId xmlns:a16="http://schemas.microsoft.com/office/drawing/2014/main" id="{4356864B-F94F-FA28-F1D5-7ED2042344B0}"/>
              </a:ext>
            </a:extLst>
          </p:cNvPr>
          <p:cNvGrpSpPr/>
          <p:nvPr/>
        </p:nvGrpSpPr>
        <p:grpSpPr>
          <a:xfrm>
            <a:off x="4020899" y="3410619"/>
            <a:ext cx="1377808" cy="2963605"/>
            <a:chOff x="5267809" y="3030701"/>
            <a:chExt cx="1377808" cy="2963605"/>
          </a:xfrm>
        </p:grpSpPr>
        <p:sp>
          <p:nvSpPr>
            <p:cNvPr id="10" name="Shape">
              <a:extLst>
                <a:ext uri="{FF2B5EF4-FFF2-40B4-BE49-F238E27FC236}">
                  <a16:creationId xmlns:a16="http://schemas.microsoft.com/office/drawing/2014/main" id="{EDF12260-2260-C379-1B86-359D6A864208}"/>
                </a:ext>
              </a:extLst>
            </p:cNvPr>
            <p:cNvSpPr/>
            <p:nvPr/>
          </p:nvSpPr>
          <p:spPr>
            <a:xfrm>
              <a:off x="5267809" y="3341272"/>
              <a:ext cx="1377807" cy="2653034"/>
            </a:xfrm>
            <a:custGeom>
              <a:avLst/>
              <a:gdLst/>
              <a:ahLst/>
              <a:cxnLst>
                <a:cxn ang="0">
                  <a:pos x="wd2" y="hd2"/>
                </a:cxn>
                <a:cxn ang="5400000">
                  <a:pos x="wd2" y="hd2"/>
                </a:cxn>
                <a:cxn ang="10800000">
                  <a:pos x="wd2" y="hd2"/>
                </a:cxn>
                <a:cxn ang="16200000">
                  <a:pos x="wd2" y="hd2"/>
                </a:cxn>
              </a:cxnLst>
              <a:rect l="0" t="0" r="r" b="b"/>
              <a:pathLst>
                <a:path w="21600" h="21600" extrusionOk="0">
                  <a:moveTo>
                    <a:pt x="21600" y="19087"/>
                  </a:moveTo>
                  <a:cubicBezTo>
                    <a:pt x="21600" y="20474"/>
                    <a:pt x="16761" y="21600"/>
                    <a:pt x="10800" y="21600"/>
                  </a:cubicBezTo>
                  <a:cubicBezTo>
                    <a:pt x="4839" y="21600"/>
                    <a:pt x="0" y="20474"/>
                    <a:pt x="0" y="19087"/>
                  </a:cubicBezTo>
                  <a:lnTo>
                    <a:pt x="0" y="0"/>
                  </a:lnTo>
                  <a:lnTo>
                    <a:pt x="21600" y="0"/>
                  </a:lnTo>
                  <a:lnTo>
                    <a:pt x="21600" y="19087"/>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1" name="Oval">
              <a:extLst>
                <a:ext uri="{FF2B5EF4-FFF2-40B4-BE49-F238E27FC236}">
                  <a16:creationId xmlns:a16="http://schemas.microsoft.com/office/drawing/2014/main" id="{567FC184-0994-3BB6-65A3-E7FF1B2F9062}"/>
                </a:ext>
              </a:extLst>
            </p:cNvPr>
            <p:cNvSpPr/>
            <p:nvPr/>
          </p:nvSpPr>
          <p:spPr>
            <a:xfrm>
              <a:off x="5267810" y="3030701"/>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C46DA762-C12D-D264-FF42-40E1A587496E}"/>
                </a:ext>
              </a:extLst>
            </p:cNvPr>
            <p:cNvSpPr/>
            <p:nvPr/>
          </p:nvSpPr>
          <p:spPr>
            <a:xfrm>
              <a:off x="5267809"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grpSp>
      <p:grpSp>
        <p:nvGrpSpPr>
          <p:cNvPr id="48" name="Group 47">
            <a:extLst>
              <a:ext uri="{FF2B5EF4-FFF2-40B4-BE49-F238E27FC236}">
                <a16:creationId xmlns:a16="http://schemas.microsoft.com/office/drawing/2014/main" id="{EF180542-B73E-7B16-4E21-9438F6A6721B}"/>
              </a:ext>
            </a:extLst>
          </p:cNvPr>
          <p:cNvGrpSpPr/>
          <p:nvPr/>
        </p:nvGrpSpPr>
        <p:grpSpPr>
          <a:xfrm>
            <a:off x="5705513" y="2864767"/>
            <a:ext cx="1377808" cy="3509457"/>
            <a:chOff x="6952423" y="2484849"/>
            <a:chExt cx="1377808" cy="3509457"/>
          </a:xfrm>
        </p:grpSpPr>
        <p:sp>
          <p:nvSpPr>
            <p:cNvPr id="13" name="Shape">
              <a:extLst>
                <a:ext uri="{FF2B5EF4-FFF2-40B4-BE49-F238E27FC236}">
                  <a16:creationId xmlns:a16="http://schemas.microsoft.com/office/drawing/2014/main" id="{EF813159-F94F-D1B4-873A-0C0CF8074761}"/>
                </a:ext>
              </a:extLst>
            </p:cNvPr>
            <p:cNvSpPr/>
            <p:nvPr/>
          </p:nvSpPr>
          <p:spPr>
            <a:xfrm>
              <a:off x="6952423" y="2820830"/>
              <a:ext cx="1377807" cy="3173476"/>
            </a:xfrm>
            <a:custGeom>
              <a:avLst/>
              <a:gdLst/>
              <a:ahLst/>
              <a:cxnLst>
                <a:cxn ang="0">
                  <a:pos x="wd2" y="hd2"/>
                </a:cxn>
                <a:cxn ang="5400000">
                  <a:pos x="wd2" y="hd2"/>
                </a:cxn>
                <a:cxn ang="10800000">
                  <a:pos x="wd2" y="hd2"/>
                </a:cxn>
                <a:cxn ang="16200000">
                  <a:pos x="wd2" y="hd2"/>
                </a:cxn>
              </a:cxnLst>
              <a:rect l="0" t="0" r="r" b="b"/>
              <a:pathLst>
                <a:path w="21600" h="21600" extrusionOk="0">
                  <a:moveTo>
                    <a:pt x="21600" y="19499"/>
                  </a:moveTo>
                  <a:cubicBezTo>
                    <a:pt x="21600" y="20658"/>
                    <a:pt x="16761" y="21600"/>
                    <a:pt x="10800" y="21600"/>
                  </a:cubicBezTo>
                  <a:cubicBezTo>
                    <a:pt x="4839" y="21600"/>
                    <a:pt x="0" y="20658"/>
                    <a:pt x="0" y="19499"/>
                  </a:cubicBezTo>
                  <a:lnTo>
                    <a:pt x="0" y="0"/>
                  </a:lnTo>
                  <a:lnTo>
                    <a:pt x="21600" y="0"/>
                  </a:lnTo>
                  <a:lnTo>
                    <a:pt x="21600" y="19499"/>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4" name="Oval">
              <a:extLst>
                <a:ext uri="{FF2B5EF4-FFF2-40B4-BE49-F238E27FC236}">
                  <a16:creationId xmlns:a16="http://schemas.microsoft.com/office/drawing/2014/main" id="{C9DFCA01-44CA-D221-156F-04B9FF620EB9}"/>
                </a:ext>
              </a:extLst>
            </p:cNvPr>
            <p:cNvSpPr/>
            <p:nvPr/>
          </p:nvSpPr>
          <p:spPr>
            <a:xfrm>
              <a:off x="6952424" y="2503671"/>
              <a:ext cx="1377807" cy="617380"/>
            </a:xfrm>
            <a:prstGeom prst="ellipse">
              <a:avLst/>
            </a:pr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0A5027C9-C558-12F6-E422-D3D350A2DD79}"/>
                </a:ext>
              </a:extLst>
            </p:cNvPr>
            <p:cNvSpPr/>
            <p:nvPr/>
          </p:nvSpPr>
          <p:spPr>
            <a:xfrm>
              <a:off x="6952423"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16" name="Oval">
              <a:extLst>
                <a:ext uri="{FF2B5EF4-FFF2-40B4-BE49-F238E27FC236}">
                  <a16:creationId xmlns:a16="http://schemas.microsoft.com/office/drawing/2014/main" id="{FCDA64F5-72E8-03FB-8C3B-F4B2A84E626D}"/>
                </a:ext>
              </a:extLst>
            </p:cNvPr>
            <p:cNvSpPr/>
            <p:nvPr/>
          </p:nvSpPr>
          <p:spPr>
            <a:xfrm>
              <a:off x="6952424" y="2484849"/>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49" name="Group 48">
            <a:extLst>
              <a:ext uri="{FF2B5EF4-FFF2-40B4-BE49-F238E27FC236}">
                <a16:creationId xmlns:a16="http://schemas.microsoft.com/office/drawing/2014/main" id="{A9A5E631-222F-8E42-800E-920A995E8197}"/>
              </a:ext>
            </a:extLst>
          </p:cNvPr>
          <p:cNvGrpSpPr/>
          <p:nvPr/>
        </p:nvGrpSpPr>
        <p:grpSpPr>
          <a:xfrm>
            <a:off x="7380716" y="2347148"/>
            <a:ext cx="1377808" cy="4027076"/>
            <a:chOff x="8627626" y="1967230"/>
            <a:chExt cx="1377808" cy="4027076"/>
          </a:xfrm>
        </p:grpSpPr>
        <p:sp>
          <p:nvSpPr>
            <p:cNvPr id="17" name="Shape">
              <a:extLst>
                <a:ext uri="{FF2B5EF4-FFF2-40B4-BE49-F238E27FC236}">
                  <a16:creationId xmlns:a16="http://schemas.microsoft.com/office/drawing/2014/main" id="{D626E664-F876-D5CE-53E4-E4B187A879F8}"/>
                </a:ext>
              </a:extLst>
            </p:cNvPr>
            <p:cNvSpPr/>
            <p:nvPr/>
          </p:nvSpPr>
          <p:spPr>
            <a:xfrm>
              <a:off x="8627626" y="2283448"/>
              <a:ext cx="1377807" cy="3710858"/>
            </a:xfrm>
            <a:custGeom>
              <a:avLst/>
              <a:gdLst/>
              <a:ahLst/>
              <a:cxnLst>
                <a:cxn ang="0">
                  <a:pos x="wd2" y="hd2"/>
                </a:cxn>
                <a:cxn ang="5400000">
                  <a:pos x="wd2" y="hd2"/>
                </a:cxn>
                <a:cxn ang="10800000">
                  <a:pos x="wd2" y="hd2"/>
                </a:cxn>
                <a:cxn ang="16200000">
                  <a:pos x="wd2" y="hd2"/>
                </a:cxn>
              </a:cxnLst>
              <a:rect l="0" t="0" r="r" b="b"/>
              <a:pathLst>
                <a:path w="21600" h="21600" extrusionOk="0">
                  <a:moveTo>
                    <a:pt x="21600" y="19803"/>
                  </a:moveTo>
                  <a:cubicBezTo>
                    <a:pt x="21600" y="20795"/>
                    <a:pt x="16761" y="21600"/>
                    <a:pt x="10800" y="21600"/>
                  </a:cubicBezTo>
                  <a:cubicBezTo>
                    <a:pt x="4839" y="21600"/>
                    <a:pt x="0" y="20795"/>
                    <a:pt x="0" y="19803"/>
                  </a:cubicBezTo>
                  <a:lnTo>
                    <a:pt x="0" y="0"/>
                  </a:lnTo>
                  <a:lnTo>
                    <a:pt x="21600" y="0"/>
                  </a:lnTo>
                  <a:lnTo>
                    <a:pt x="21600" y="19803"/>
                  </a:lnTo>
                  <a:close/>
                </a:path>
              </a:pathLst>
            </a:cu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8" name="Oval">
              <a:extLst>
                <a:ext uri="{FF2B5EF4-FFF2-40B4-BE49-F238E27FC236}">
                  <a16:creationId xmlns:a16="http://schemas.microsoft.com/office/drawing/2014/main" id="{F6B8E265-02DE-D8BF-4F39-2D16CC819177}"/>
                </a:ext>
              </a:extLst>
            </p:cNvPr>
            <p:cNvSpPr/>
            <p:nvPr/>
          </p:nvSpPr>
          <p:spPr>
            <a:xfrm>
              <a:off x="8627627" y="1967230"/>
              <a:ext cx="1377807" cy="617380"/>
            </a:xfrm>
            <a:prstGeom prst="ellipse">
              <a:avLst/>
            </a:pr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6E611E95-3D86-58CD-EB2B-9ED192D3AC82}"/>
                </a:ext>
              </a:extLst>
            </p:cNvPr>
            <p:cNvSpPr/>
            <p:nvPr/>
          </p:nvSpPr>
          <p:spPr>
            <a:xfrm>
              <a:off x="8627626" y="5487038"/>
              <a:ext cx="1377807" cy="50726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7253"/>
                    <a:pt x="16761" y="13144"/>
                    <a:pt x="10800" y="13144"/>
                  </a:cubicBezTo>
                  <a:cubicBezTo>
                    <a:pt x="4839" y="13144"/>
                    <a:pt x="0" y="7253"/>
                    <a:pt x="0" y="0"/>
                  </a:cubicBezTo>
                  <a:lnTo>
                    <a:pt x="0" y="8456"/>
                  </a:lnTo>
                  <a:cubicBezTo>
                    <a:pt x="0" y="15709"/>
                    <a:pt x="4839" y="21600"/>
                    <a:pt x="10800" y="21600"/>
                  </a:cubicBezTo>
                  <a:cubicBezTo>
                    <a:pt x="16761" y="21600"/>
                    <a:pt x="21600" y="15709"/>
                    <a:pt x="21600" y="8456"/>
                  </a:cubicBezTo>
                  <a:lnTo>
                    <a:pt x="2160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grpSp>
      <p:sp>
        <p:nvSpPr>
          <p:cNvPr id="20" name="Shape">
            <a:extLst>
              <a:ext uri="{FF2B5EF4-FFF2-40B4-BE49-F238E27FC236}">
                <a16:creationId xmlns:a16="http://schemas.microsoft.com/office/drawing/2014/main" id="{11ECF93F-585C-EB18-92AA-782F94D24B02}"/>
              </a:ext>
            </a:extLst>
          </p:cNvPr>
          <p:cNvSpPr/>
          <p:nvPr/>
        </p:nvSpPr>
        <p:spPr>
          <a:xfrm>
            <a:off x="1338692" y="3363562"/>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0904D28-297B-38C4-D84B-75D9332ED41B}"/>
              </a:ext>
            </a:extLst>
          </p:cNvPr>
          <p:cNvSpPr/>
          <p:nvPr/>
        </p:nvSpPr>
        <p:spPr>
          <a:xfrm>
            <a:off x="4698509" y="2300091"/>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E7EACFE1-823E-021C-CD6F-A6ACD29A9951}"/>
              </a:ext>
            </a:extLst>
          </p:cNvPr>
          <p:cNvSpPr/>
          <p:nvPr/>
        </p:nvSpPr>
        <p:spPr>
          <a:xfrm>
            <a:off x="6383123" y="1782472"/>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74F3B800-05FD-9115-7C47-E85F9E1A55E2}"/>
              </a:ext>
            </a:extLst>
          </p:cNvPr>
          <p:cNvSpPr/>
          <p:nvPr/>
        </p:nvSpPr>
        <p:spPr>
          <a:xfrm>
            <a:off x="8058327" y="1151918"/>
            <a:ext cx="978770" cy="1507683"/>
          </a:xfrm>
          <a:custGeom>
            <a:avLst/>
            <a:gdLst/>
            <a:ahLst/>
            <a:cxnLst>
              <a:cxn ang="0">
                <a:pos x="wd2" y="hd2"/>
              </a:cxn>
              <a:cxn ang="5400000">
                <a:pos x="wd2" y="hd2"/>
              </a:cxn>
              <a:cxn ang="10800000">
                <a:pos x="wd2" y="hd2"/>
              </a:cxn>
              <a:cxn ang="16200000">
                <a:pos x="wd2" y="hd2"/>
              </a:cxn>
            </a:cxnLst>
            <a:rect l="0" t="0" r="r" b="b"/>
            <a:pathLst>
              <a:path w="21600" h="21600" extrusionOk="0">
                <a:moveTo>
                  <a:pt x="21600" y="1712"/>
                </a:moveTo>
                <a:lnTo>
                  <a:pt x="17965" y="0"/>
                </a:lnTo>
                <a:lnTo>
                  <a:pt x="19440" y="1537"/>
                </a:lnTo>
                <a:cubicBezTo>
                  <a:pt x="14476" y="1429"/>
                  <a:pt x="9762" y="2575"/>
                  <a:pt x="6127" y="4800"/>
                </a:cubicBezTo>
                <a:cubicBezTo>
                  <a:pt x="2243" y="7160"/>
                  <a:pt x="0" y="10530"/>
                  <a:pt x="0" y="14036"/>
                </a:cubicBezTo>
                <a:lnTo>
                  <a:pt x="0" y="21600"/>
                </a:lnTo>
                <a:lnTo>
                  <a:pt x="561" y="21600"/>
                </a:lnTo>
                <a:lnTo>
                  <a:pt x="561" y="14036"/>
                </a:lnTo>
                <a:cubicBezTo>
                  <a:pt x="561" y="10625"/>
                  <a:pt x="2721" y="7362"/>
                  <a:pt x="6501" y="5056"/>
                </a:cubicBezTo>
                <a:cubicBezTo>
                  <a:pt x="10032" y="2899"/>
                  <a:pt x="14601" y="1793"/>
                  <a:pt x="19419" y="1888"/>
                </a:cubicBezTo>
                <a:lnTo>
                  <a:pt x="17945" y="3398"/>
                </a:lnTo>
                <a:lnTo>
                  <a:pt x="21600" y="1712"/>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25" name="Oval">
            <a:extLst>
              <a:ext uri="{FF2B5EF4-FFF2-40B4-BE49-F238E27FC236}">
                <a16:creationId xmlns:a16="http://schemas.microsoft.com/office/drawing/2014/main" id="{50F4ECE9-5339-F9D1-1301-9E17F50D8EE3}"/>
              </a:ext>
            </a:extLst>
          </p:cNvPr>
          <p:cNvSpPr/>
          <p:nvPr/>
        </p:nvSpPr>
        <p:spPr>
          <a:xfrm>
            <a:off x="2863316" y="4172931"/>
            <a:ext cx="329394" cy="146817"/>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6" name="Oval">
            <a:extLst>
              <a:ext uri="{FF2B5EF4-FFF2-40B4-BE49-F238E27FC236}">
                <a16:creationId xmlns:a16="http://schemas.microsoft.com/office/drawing/2014/main" id="{09C5FB83-47D3-3B7C-CD02-38BD4F978046}"/>
              </a:ext>
            </a:extLst>
          </p:cNvPr>
          <p:cNvSpPr/>
          <p:nvPr/>
        </p:nvSpPr>
        <p:spPr>
          <a:xfrm>
            <a:off x="4547930" y="3645901"/>
            <a:ext cx="329394" cy="146817"/>
          </a:xfrm>
          <a:prstGeom prst="ellipse">
            <a:avLst/>
          </a:pr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7" name="Oval">
            <a:extLst>
              <a:ext uri="{FF2B5EF4-FFF2-40B4-BE49-F238E27FC236}">
                <a16:creationId xmlns:a16="http://schemas.microsoft.com/office/drawing/2014/main" id="{82F2B58E-C2CA-9D40-55AC-63BBE8FB3390}"/>
              </a:ext>
            </a:extLst>
          </p:cNvPr>
          <p:cNvSpPr/>
          <p:nvPr/>
        </p:nvSpPr>
        <p:spPr>
          <a:xfrm>
            <a:off x="6232544" y="3118870"/>
            <a:ext cx="329394" cy="146817"/>
          </a:xfrm>
          <a:prstGeom prst="ellipse">
            <a:avLst/>
          </a:prstGeom>
          <a:solidFill>
            <a:schemeClr val="accent2"/>
          </a:solidFill>
          <a:ln w="12700">
            <a:miter lim="400000"/>
          </a:ln>
        </p:spPr>
        <p:txBody>
          <a:bodyPr lIns="38100" tIns="38100" rIns="38100" bIns="38100" anchor="ctr"/>
          <a:lstStyle/>
          <a:p>
            <a:pPr>
              <a:defRPr sz="3000">
                <a:solidFill>
                  <a:srgbClr val="FFFFFF"/>
                </a:solidFill>
              </a:defRPr>
            </a:pPr>
            <a:endParaRPr/>
          </a:p>
        </p:txBody>
      </p:sp>
      <p:sp>
        <p:nvSpPr>
          <p:cNvPr id="28" name="Oval">
            <a:extLst>
              <a:ext uri="{FF2B5EF4-FFF2-40B4-BE49-F238E27FC236}">
                <a16:creationId xmlns:a16="http://schemas.microsoft.com/office/drawing/2014/main" id="{A279D91C-2B20-C53C-D240-066AF0D52B6F}"/>
              </a:ext>
            </a:extLst>
          </p:cNvPr>
          <p:cNvSpPr/>
          <p:nvPr/>
        </p:nvSpPr>
        <p:spPr>
          <a:xfrm>
            <a:off x="7907747" y="2582429"/>
            <a:ext cx="329394" cy="146817"/>
          </a:xfrm>
          <a:prstGeom prst="ellipse">
            <a:avLst/>
          </a:prstGeom>
          <a:solidFill>
            <a:schemeClr val="accent6"/>
          </a:solidFill>
          <a:ln w="12700">
            <a:miter lim="400000"/>
          </a:ln>
        </p:spPr>
        <p:txBody>
          <a:bodyPr lIns="38100" tIns="38100" rIns="38100" bIns="38100" anchor="ctr"/>
          <a:lstStyle/>
          <a:p>
            <a:pPr>
              <a:defRPr sz="3000">
                <a:solidFill>
                  <a:srgbClr val="FFFFFF"/>
                </a:solidFill>
              </a:defRPr>
            </a:pPr>
            <a:endParaRPr/>
          </a:p>
        </p:txBody>
      </p:sp>
      <p:pic>
        <p:nvPicPr>
          <p:cNvPr id="29" name="Graphic 28" descr="Bullseye with solid fill">
            <a:extLst>
              <a:ext uri="{FF2B5EF4-FFF2-40B4-BE49-F238E27FC236}">
                <a16:creationId xmlns:a16="http://schemas.microsoft.com/office/drawing/2014/main" id="{824C3579-1730-6080-B557-FBBF5D368E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52153" y="1820371"/>
            <a:ext cx="398972" cy="398972"/>
          </a:xfrm>
          <a:prstGeom prst="rect">
            <a:avLst/>
          </a:prstGeom>
        </p:spPr>
      </p:pic>
      <p:pic>
        <p:nvPicPr>
          <p:cNvPr id="30" name="Graphic 29" descr="Gears with solid fill">
            <a:extLst>
              <a:ext uri="{FF2B5EF4-FFF2-40B4-BE49-F238E27FC236}">
                <a16:creationId xmlns:a16="http://schemas.microsoft.com/office/drawing/2014/main" id="{32F666DF-27C0-F71A-D9C2-9BAA4E022B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76950" y="2351158"/>
            <a:ext cx="398972" cy="398972"/>
          </a:xfrm>
          <a:prstGeom prst="rect">
            <a:avLst/>
          </a:prstGeom>
        </p:spPr>
      </p:pic>
      <p:pic>
        <p:nvPicPr>
          <p:cNvPr id="31" name="Graphic 30" descr="Hourglass 30% with solid fill">
            <a:extLst>
              <a:ext uri="{FF2B5EF4-FFF2-40B4-BE49-F238E27FC236}">
                <a16:creationId xmlns:a16="http://schemas.microsoft.com/office/drawing/2014/main" id="{B1FF5C6D-028D-D6B2-122A-37F61EDF71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36767" y="1309548"/>
            <a:ext cx="398972" cy="398972"/>
          </a:xfrm>
          <a:prstGeom prst="rect">
            <a:avLst/>
          </a:prstGeom>
        </p:spPr>
      </p:pic>
      <p:pic>
        <p:nvPicPr>
          <p:cNvPr id="32" name="Graphic 31" descr="Lightbulb with solid fill">
            <a:extLst>
              <a:ext uri="{FF2B5EF4-FFF2-40B4-BE49-F238E27FC236}">
                <a16:creationId xmlns:a16="http://schemas.microsoft.com/office/drawing/2014/main" id="{C48A35FA-9666-186B-C4A9-7006C392837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92336" y="2858992"/>
            <a:ext cx="398972" cy="398972"/>
          </a:xfrm>
          <a:prstGeom prst="rect">
            <a:avLst/>
          </a:prstGeom>
        </p:spPr>
      </p:pic>
      <p:sp>
        <p:nvSpPr>
          <p:cNvPr id="33" name="TextBox 32">
            <a:extLst>
              <a:ext uri="{FF2B5EF4-FFF2-40B4-BE49-F238E27FC236}">
                <a16:creationId xmlns:a16="http://schemas.microsoft.com/office/drawing/2014/main" id="{794B7BE4-5968-270A-65CC-19550B85760A}"/>
              </a:ext>
            </a:extLst>
          </p:cNvPr>
          <p:cNvSpPr txBox="1"/>
          <p:nvPr/>
        </p:nvSpPr>
        <p:spPr>
          <a:xfrm>
            <a:off x="768978" y="5233108"/>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4" name="TextBox 33">
            <a:extLst>
              <a:ext uri="{FF2B5EF4-FFF2-40B4-BE49-F238E27FC236}">
                <a16:creationId xmlns:a16="http://schemas.microsoft.com/office/drawing/2014/main" id="{E8E92CC3-9B01-0940-DCAC-AB23E623CF18}"/>
              </a:ext>
            </a:extLst>
          </p:cNvPr>
          <p:cNvSpPr txBox="1"/>
          <p:nvPr/>
        </p:nvSpPr>
        <p:spPr>
          <a:xfrm>
            <a:off x="2467149" y="4720465"/>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5" name="TextBox 34">
            <a:extLst>
              <a:ext uri="{FF2B5EF4-FFF2-40B4-BE49-F238E27FC236}">
                <a16:creationId xmlns:a16="http://schemas.microsoft.com/office/drawing/2014/main" id="{19DB6201-4306-F4AF-B208-9D76EBFE7492}"/>
              </a:ext>
            </a:extLst>
          </p:cNvPr>
          <p:cNvSpPr txBox="1"/>
          <p:nvPr/>
        </p:nvSpPr>
        <p:spPr>
          <a:xfrm>
            <a:off x="4124499" y="4208217"/>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6" name="TextBox 35">
            <a:extLst>
              <a:ext uri="{FF2B5EF4-FFF2-40B4-BE49-F238E27FC236}">
                <a16:creationId xmlns:a16="http://schemas.microsoft.com/office/drawing/2014/main" id="{77E0D176-CA07-90AF-A9B2-51DCEDB7B7D0}"/>
              </a:ext>
            </a:extLst>
          </p:cNvPr>
          <p:cNvSpPr txBox="1"/>
          <p:nvPr/>
        </p:nvSpPr>
        <p:spPr>
          <a:xfrm>
            <a:off x="5790013" y="3698292"/>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7" name="TextBox 36">
            <a:extLst>
              <a:ext uri="{FF2B5EF4-FFF2-40B4-BE49-F238E27FC236}">
                <a16:creationId xmlns:a16="http://schemas.microsoft.com/office/drawing/2014/main" id="{7C35FBA9-98AC-2FD5-7C83-9279783B25E7}"/>
              </a:ext>
            </a:extLst>
          </p:cNvPr>
          <p:cNvSpPr txBox="1"/>
          <p:nvPr/>
        </p:nvSpPr>
        <p:spPr>
          <a:xfrm>
            <a:off x="7503110" y="3138992"/>
            <a:ext cx="1172547" cy="707886"/>
          </a:xfrm>
          <a:prstGeom prst="rect">
            <a:avLst/>
          </a:prstGeom>
          <a:noFill/>
        </p:spPr>
        <p:txBody>
          <a:bodyPr wrap="square" lIns="0" rIns="0" rtlCol="0" anchor="b">
            <a:spAutoFit/>
          </a:bodyPr>
          <a:lstStyle/>
          <a:p>
            <a:pPr algn="ctr"/>
            <a:r>
              <a:rPr lang="en-US" sz="2000" b="1" noProof="1"/>
              <a:t>Lorem</a:t>
            </a:r>
          </a:p>
          <a:p>
            <a:pPr algn="ctr"/>
            <a:r>
              <a:rPr lang="en-US" sz="2000" b="1" noProof="1"/>
              <a:t>Ipsum</a:t>
            </a:r>
          </a:p>
        </p:txBody>
      </p:sp>
      <p:sp>
        <p:nvSpPr>
          <p:cNvPr id="38" name="TextBox 37">
            <a:extLst>
              <a:ext uri="{FF2B5EF4-FFF2-40B4-BE49-F238E27FC236}">
                <a16:creationId xmlns:a16="http://schemas.microsoft.com/office/drawing/2014/main" id="{DED45838-3281-1B59-9C65-8C3F63DC844B}"/>
              </a:ext>
            </a:extLst>
          </p:cNvPr>
          <p:cNvSpPr txBox="1"/>
          <p:nvPr/>
        </p:nvSpPr>
        <p:spPr>
          <a:xfrm>
            <a:off x="4143972" y="4945675"/>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39" name="TextBox 38">
            <a:extLst>
              <a:ext uri="{FF2B5EF4-FFF2-40B4-BE49-F238E27FC236}">
                <a16:creationId xmlns:a16="http://schemas.microsoft.com/office/drawing/2014/main" id="{9D681C64-8983-8926-8591-1908F1F7D8F4}"/>
              </a:ext>
            </a:extLst>
          </p:cNvPr>
          <p:cNvSpPr txBox="1"/>
          <p:nvPr/>
        </p:nvSpPr>
        <p:spPr>
          <a:xfrm>
            <a:off x="5837306" y="4368338"/>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40" name="TextBox 39">
            <a:extLst>
              <a:ext uri="{FF2B5EF4-FFF2-40B4-BE49-F238E27FC236}">
                <a16:creationId xmlns:a16="http://schemas.microsoft.com/office/drawing/2014/main" id="{36849631-99E5-BBA6-D8F0-704097A93110}"/>
              </a:ext>
            </a:extLst>
          </p:cNvPr>
          <p:cNvSpPr txBox="1"/>
          <p:nvPr/>
        </p:nvSpPr>
        <p:spPr>
          <a:xfrm>
            <a:off x="7488306" y="3792718"/>
            <a:ext cx="1153074" cy="830997"/>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nibh est. A magna maecenas, quam. </a:t>
            </a:r>
          </a:p>
        </p:txBody>
      </p:sp>
      <p:sp>
        <p:nvSpPr>
          <p:cNvPr id="41" name="TextBox 40">
            <a:extLst>
              <a:ext uri="{FF2B5EF4-FFF2-40B4-BE49-F238E27FC236}">
                <a16:creationId xmlns:a16="http://schemas.microsoft.com/office/drawing/2014/main" id="{047B08B6-B396-2744-CD87-5EAC075C2D2C}"/>
              </a:ext>
            </a:extLst>
          </p:cNvPr>
          <p:cNvSpPr txBox="1"/>
          <p:nvPr/>
        </p:nvSpPr>
        <p:spPr>
          <a:xfrm>
            <a:off x="2476039" y="5385131"/>
            <a:ext cx="1153074" cy="461665"/>
          </a:xfrm>
          <a:prstGeom prst="rect">
            <a:avLst/>
          </a:prstGeom>
          <a:noFill/>
        </p:spPr>
        <p:txBody>
          <a:bodyPr wrap="square" lIns="0" rIns="0" rtlCol="0" anchor="t">
            <a:spAutoFit/>
          </a:bodyPr>
          <a:lstStyle/>
          <a:p>
            <a:pPr algn="ctr"/>
            <a:r>
              <a:rPr lang="en-US" sz="1200" noProof="1">
                <a:solidFill>
                  <a:schemeClr val="tx1">
                    <a:lumMod val="65000"/>
                    <a:lumOff val="35000"/>
                  </a:schemeClr>
                </a:solidFill>
              </a:rPr>
              <a:t>Lorem ipsum dolor sit amet. </a:t>
            </a:r>
          </a:p>
        </p:txBody>
      </p:sp>
      <p:grpSp>
        <p:nvGrpSpPr>
          <p:cNvPr id="50" name="Group 49">
            <a:extLst>
              <a:ext uri="{FF2B5EF4-FFF2-40B4-BE49-F238E27FC236}">
                <a16:creationId xmlns:a16="http://schemas.microsoft.com/office/drawing/2014/main" id="{C24D2B7F-E405-B956-07DE-01E414688229}"/>
              </a:ext>
            </a:extLst>
          </p:cNvPr>
          <p:cNvGrpSpPr/>
          <p:nvPr/>
        </p:nvGrpSpPr>
        <p:grpSpPr>
          <a:xfrm>
            <a:off x="9436133" y="902537"/>
            <a:ext cx="2342020" cy="3106034"/>
            <a:chOff x="332936" y="2627766"/>
            <a:chExt cx="2926080" cy="3106034"/>
          </a:xfrm>
        </p:grpSpPr>
        <p:sp>
          <p:nvSpPr>
            <p:cNvPr id="51" name="TextBox 50">
              <a:extLst>
                <a:ext uri="{FF2B5EF4-FFF2-40B4-BE49-F238E27FC236}">
                  <a16:creationId xmlns:a16="http://schemas.microsoft.com/office/drawing/2014/main" id="{40C7BCAC-DC3D-BA73-0A8D-89C14EA49F10}"/>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2" name="TextBox 51">
              <a:extLst>
                <a:ext uri="{FF2B5EF4-FFF2-40B4-BE49-F238E27FC236}">
                  <a16:creationId xmlns:a16="http://schemas.microsoft.com/office/drawing/2014/main" id="{C8E69420-C32B-6051-8A48-C6A235030709}"/>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1" name="Shape">
            <a:extLst>
              <a:ext uri="{FF2B5EF4-FFF2-40B4-BE49-F238E27FC236}">
                <a16:creationId xmlns:a16="http://schemas.microsoft.com/office/drawing/2014/main" id="{18B5F1F2-DB02-B893-6189-74432CBE5ED2}"/>
              </a:ext>
            </a:extLst>
          </p:cNvPr>
          <p:cNvSpPr/>
          <p:nvPr/>
        </p:nvSpPr>
        <p:spPr>
          <a:xfrm>
            <a:off x="3023306" y="2845943"/>
            <a:ext cx="1706261" cy="1401252"/>
          </a:xfrm>
          <a:custGeom>
            <a:avLst/>
            <a:gdLst/>
            <a:ahLst/>
            <a:cxnLst>
              <a:cxn ang="0">
                <a:pos x="wd2" y="hd2"/>
              </a:cxn>
              <a:cxn ang="5400000">
                <a:pos x="wd2" y="hd2"/>
              </a:cxn>
              <a:cxn ang="10800000">
                <a:pos x="wd2" y="hd2"/>
              </a:cxn>
              <a:cxn ang="16200000">
                <a:pos x="wd2" y="hd2"/>
              </a:cxn>
            </a:cxnLst>
            <a:rect l="0" t="0" r="r" b="b"/>
            <a:pathLst>
              <a:path w="21600" h="21397" extrusionOk="0">
                <a:moveTo>
                  <a:pt x="322" y="21397"/>
                </a:moveTo>
                <a:lnTo>
                  <a:pt x="0" y="21397"/>
                </a:lnTo>
                <a:lnTo>
                  <a:pt x="0" y="13335"/>
                </a:lnTo>
                <a:cubicBezTo>
                  <a:pt x="0" y="9598"/>
                  <a:pt x="1275" y="6005"/>
                  <a:pt x="3515" y="3490"/>
                </a:cubicBezTo>
                <a:cubicBezTo>
                  <a:pt x="5695" y="1019"/>
                  <a:pt x="8542" y="-203"/>
                  <a:pt x="11521" y="27"/>
                </a:cubicBezTo>
                <a:cubicBezTo>
                  <a:pt x="17168" y="472"/>
                  <a:pt x="21600" y="6178"/>
                  <a:pt x="21600" y="13019"/>
                </a:cubicBezTo>
                <a:lnTo>
                  <a:pt x="21278" y="13019"/>
                </a:lnTo>
                <a:cubicBezTo>
                  <a:pt x="21278" y="6379"/>
                  <a:pt x="16989" y="846"/>
                  <a:pt x="11497" y="415"/>
                </a:cubicBezTo>
                <a:cubicBezTo>
                  <a:pt x="8602" y="185"/>
                  <a:pt x="5850" y="1378"/>
                  <a:pt x="3729" y="3763"/>
                </a:cubicBezTo>
                <a:cubicBezTo>
                  <a:pt x="1561" y="6207"/>
                  <a:pt x="322" y="9699"/>
                  <a:pt x="322" y="13335"/>
                </a:cubicBezTo>
                <a:lnTo>
                  <a:pt x="322" y="21397"/>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Tree>
    <p:extLst>
      <p:ext uri="{BB962C8B-B14F-4D97-AF65-F5344CB8AC3E}">
        <p14:creationId xmlns:p14="http://schemas.microsoft.com/office/powerpoint/2010/main" val="929527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8504</TotalTime>
  <Words>337</Words>
  <Application>Microsoft Office PowerPoint</Application>
  <PresentationFormat>Widescreen</PresentationFormat>
  <Paragraphs>42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Jump-Up Bounce Trend – Slide Template</vt:lpstr>
      <vt:lpstr>Jump-Up Bounce Trend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Jump-Up Bounce Trend</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2023-02-02T20:06:33Z</dcterms:modified>
  <cp:category>Charts &amp; Diagrams</cp:category>
</cp:coreProperties>
</file>