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88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32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Mesoamerican </a:t>
            </a:r>
            <a:r>
              <a:rPr lang="en-US" dirty="0"/>
              <a:t>Pyramid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50BA210-0034-9FA5-B4C9-887EA0F7AACB}"/>
              </a:ext>
            </a:extLst>
          </p:cNvPr>
          <p:cNvSpPr/>
          <p:nvPr/>
        </p:nvSpPr>
        <p:spPr>
          <a:xfrm>
            <a:off x="4879944" y="1581151"/>
            <a:ext cx="1084452" cy="810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282" y="0"/>
                </a:lnTo>
                <a:lnTo>
                  <a:pt x="0" y="0"/>
                </a:lnTo>
                <a:lnTo>
                  <a:pt x="8296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98DB4A7-475F-AAB2-085E-BBE9AC5C71E9}"/>
              </a:ext>
            </a:extLst>
          </p:cNvPr>
          <p:cNvSpPr/>
          <p:nvPr/>
        </p:nvSpPr>
        <p:spPr>
          <a:xfrm>
            <a:off x="5345183" y="2506607"/>
            <a:ext cx="1238426" cy="753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81" y="21600"/>
                </a:moveTo>
                <a:lnTo>
                  <a:pt x="21600" y="21600"/>
                </a:lnTo>
                <a:lnTo>
                  <a:pt x="123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4000B9-B0AF-D10F-F141-B27171998160}"/>
              </a:ext>
            </a:extLst>
          </p:cNvPr>
          <p:cNvSpPr/>
          <p:nvPr/>
        </p:nvSpPr>
        <p:spPr>
          <a:xfrm>
            <a:off x="5777192" y="3368678"/>
            <a:ext cx="1412335" cy="751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97" y="21600"/>
                </a:moveTo>
                <a:lnTo>
                  <a:pt x="21600" y="21600"/>
                </a:lnTo>
                <a:lnTo>
                  <a:pt x="1350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DF4FEEC-7565-92F1-5A2D-CF60EEFBA09D}"/>
              </a:ext>
            </a:extLst>
          </p:cNvPr>
          <p:cNvSpPr/>
          <p:nvPr/>
        </p:nvSpPr>
        <p:spPr>
          <a:xfrm>
            <a:off x="6220278" y="4243425"/>
            <a:ext cx="1565200" cy="740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81" y="21600"/>
                </a:moveTo>
                <a:lnTo>
                  <a:pt x="21600" y="21600"/>
                </a:lnTo>
                <a:lnTo>
                  <a:pt x="1441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F59B699-64EA-C663-0464-31B313A080BE}"/>
              </a:ext>
            </a:extLst>
          </p:cNvPr>
          <p:cNvSpPr/>
          <p:nvPr/>
        </p:nvSpPr>
        <p:spPr>
          <a:xfrm>
            <a:off x="726018" y="5092819"/>
            <a:ext cx="1754619" cy="780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36" y="0"/>
                </a:moveTo>
                <a:lnTo>
                  <a:pt x="0" y="21600"/>
                </a:lnTo>
                <a:lnTo>
                  <a:pt x="1651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EA55799-C41A-5593-7823-76957A1BA6FC}"/>
              </a:ext>
            </a:extLst>
          </p:cNvPr>
          <p:cNvSpPr/>
          <p:nvPr/>
        </p:nvSpPr>
        <p:spPr>
          <a:xfrm>
            <a:off x="6663363" y="5092819"/>
            <a:ext cx="1754619" cy="780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086" y="21600"/>
                </a:moveTo>
                <a:lnTo>
                  <a:pt x="21600" y="21600"/>
                </a:lnTo>
                <a:lnTo>
                  <a:pt x="148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224C0F2-E46E-873C-90DC-29710C75746C}"/>
              </a:ext>
            </a:extLst>
          </p:cNvPr>
          <p:cNvSpPr/>
          <p:nvPr/>
        </p:nvSpPr>
        <p:spPr>
          <a:xfrm>
            <a:off x="1357415" y="4243425"/>
            <a:ext cx="1567415" cy="740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27" y="21600"/>
                </a:moveTo>
                <a:lnTo>
                  <a:pt x="21600" y="0"/>
                </a:lnTo>
                <a:lnTo>
                  <a:pt x="7144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7008ABF-D45C-4D95-F452-DD3391834941}"/>
              </a:ext>
            </a:extLst>
          </p:cNvPr>
          <p:cNvSpPr/>
          <p:nvPr/>
        </p:nvSpPr>
        <p:spPr>
          <a:xfrm>
            <a:off x="3162987" y="1581151"/>
            <a:ext cx="1095530" cy="810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2" y="0"/>
                </a:lnTo>
                <a:lnTo>
                  <a:pt x="0" y="21600"/>
                </a:lnTo>
                <a:lnTo>
                  <a:pt x="13388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615D818-F4A7-B6BC-6D4F-541F92A7F7E8}"/>
              </a:ext>
            </a:extLst>
          </p:cNvPr>
          <p:cNvSpPr/>
          <p:nvPr/>
        </p:nvSpPr>
        <p:spPr>
          <a:xfrm>
            <a:off x="1955580" y="3368678"/>
            <a:ext cx="1415659" cy="751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8028" y="0"/>
                </a:lnTo>
                <a:lnTo>
                  <a:pt x="0" y="21600"/>
                </a:lnTo>
                <a:lnTo>
                  <a:pt x="15634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3AB36F8-A384-6928-63D0-967FEAFF4893}"/>
              </a:ext>
            </a:extLst>
          </p:cNvPr>
          <p:cNvSpPr/>
          <p:nvPr/>
        </p:nvSpPr>
        <p:spPr>
          <a:xfrm>
            <a:off x="2564821" y="2506607"/>
            <a:ext cx="1245072" cy="753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9147" y="0"/>
                </a:lnTo>
                <a:lnTo>
                  <a:pt x="0" y="21600"/>
                </a:lnTo>
                <a:lnTo>
                  <a:pt x="14855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24A724-D992-7306-4723-6371BF23E57F}"/>
              </a:ext>
            </a:extLst>
          </p:cNvPr>
          <p:cNvSpPr/>
          <p:nvPr/>
        </p:nvSpPr>
        <p:spPr>
          <a:xfrm>
            <a:off x="3927310" y="1581151"/>
            <a:ext cx="1299349" cy="810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676" y="0"/>
                </a:lnTo>
                <a:lnTo>
                  <a:pt x="14547" y="0"/>
                </a:lnTo>
                <a:lnTo>
                  <a:pt x="7053" y="0"/>
                </a:lnTo>
                <a:lnTo>
                  <a:pt x="6924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71A7166-583A-7E0D-88D8-5DEE24DBA0E7}"/>
              </a:ext>
            </a:extLst>
          </p:cNvPr>
          <p:cNvSpPr/>
          <p:nvPr/>
        </p:nvSpPr>
        <p:spPr>
          <a:xfrm>
            <a:off x="2143891" y="5092819"/>
            <a:ext cx="4854001" cy="780932"/>
          </a:xfrm>
          <a:custGeom>
            <a:avLst/>
            <a:gdLst>
              <a:gd name="connsiteX0" fmla="*/ 3397600 w 5565140"/>
              <a:gd name="connsiteY0" fmla="*/ 0 h 782319"/>
              <a:gd name="connsiteX1" fmla="*/ 5091402 w 5565140"/>
              <a:gd name="connsiteY1" fmla="*/ 0 h 782319"/>
              <a:gd name="connsiteX2" fmla="*/ 5565140 w 5565140"/>
              <a:gd name="connsiteY2" fmla="*/ 782319 h 782319"/>
              <a:gd name="connsiteX3" fmla="*/ 3605004 w 5565140"/>
              <a:gd name="connsiteY3" fmla="*/ 782319 h 782319"/>
              <a:gd name="connsiteX4" fmla="*/ 473759 w 5565140"/>
              <a:gd name="connsiteY4" fmla="*/ 0 h 782319"/>
              <a:gd name="connsiteX5" fmla="*/ 2170082 w 5565140"/>
              <a:gd name="connsiteY5" fmla="*/ 0 h 782319"/>
              <a:gd name="connsiteX6" fmla="*/ 1962678 w 5565140"/>
              <a:gd name="connsiteY6" fmla="*/ 782319 h 782319"/>
              <a:gd name="connsiteX7" fmla="*/ 0 w 5565140"/>
              <a:gd name="connsiteY7" fmla="*/ 782319 h 78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5140" h="782319">
                <a:moveTo>
                  <a:pt x="3397600" y="0"/>
                </a:moveTo>
                <a:lnTo>
                  <a:pt x="5091402" y="0"/>
                </a:lnTo>
                <a:lnTo>
                  <a:pt x="5565140" y="782319"/>
                </a:lnTo>
                <a:lnTo>
                  <a:pt x="3605004" y="782319"/>
                </a:lnTo>
                <a:close/>
                <a:moveTo>
                  <a:pt x="473759" y="0"/>
                </a:moveTo>
                <a:lnTo>
                  <a:pt x="2170082" y="0"/>
                </a:lnTo>
                <a:lnTo>
                  <a:pt x="1962678" y="782319"/>
                </a:lnTo>
                <a:lnTo>
                  <a:pt x="0" y="78231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9550804-18E6-50A4-0157-43666C3ADF0D}"/>
              </a:ext>
            </a:extLst>
          </p:cNvPr>
          <p:cNvSpPr/>
          <p:nvPr/>
        </p:nvSpPr>
        <p:spPr>
          <a:xfrm>
            <a:off x="3495302" y="2506607"/>
            <a:ext cx="2157826" cy="753043"/>
          </a:xfrm>
          <a:custGeom>
            <a:avLst/>
            <a:gdLst>
              <a:gd name="connsiteX0" fmla="*/ 445771 w 2473960"/>
              <a:gd name="connsiteY0" fmla="*/ 0 h 754380"/>
              <a:gd name="connsiteX1" fmla="*/ 2028189 w 2473960"/>
              <a:gd name="connsiteY1" fmla="*/ 0 h 754380"/>
              <a:gd name="connsiteX2" fmla="*/ 2473960 w 2473960"/>
              <a:gd name="connsiteY2" fmla="*/ 754380 h 754380"/>
              <a:gd name="connsiteX3" fmla="*/ 1361338 w 2473960"/>
              <a:gd name="connsiteY3" fmla="*/ 754380 h 754380"/>
              <a:gd name="connsiteX4" fmla="*/ 1234441 w 2473960"/>
              <a:gd name="connsiteY4" fmla="*/ 275732 h 754380"/>
              <a:gd name="connsiteX5" fmla="*/ 1107545 w 2473960"/>
              <a:gd name="connsiteY5" fmla="*/ 754380 h 754380"/>
              <a:gd name="connsiteX6" fmla="*/ 0 w 2473960"/>
              <a:gd name="connsiteY6" fmla="*/ 75438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3960" h="754380">
                <a:moveTo>
                  <a:pt x="445771" y="0"/>
                </a:moveTo>
                <a:lnTo>
                  <a:pt x="2028189" y="0"/>
                </a:lnTo>
                <a:lnTo>
                  <a:pt x="2473960" y="754380"/>
                </a:lnTo>
                <a:lnTo>
                  <a:pt x="1361338" y="754380"/>
                </a:lnTo>
                <a:lnTo>
                  <a:pt x="1234441" y="275732"/>
                </a:lnTo>
                <a:lnTo>
                  <a:pt x="1107545" y="754380"/>
                </a:lnTo>
                <a:lnTo>
                  <a:pt x="0" y="7543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346252A-DE05-BA78-84E8-0CD64EE6ED8F}"/>
              </a:ext>
            </a:extLst>
          </p:cNvPr>
          <p:cNvSpPr/>
          <p:nvPr/>
        </p:nvSpPr>
        <p:spPr>
          <a:xfrm>
            <a:off x="2609130" y="4243425"/>
            <a:ext cx="3924631" cy="740368"/>
          </a:xfrm>
          <a:custGeom>
            <a:avLst/>
            <a:gdLst>
              <a:gd name="connsiteX0" fmla="*/ 2638615 w 4499612"/>
              <a:gd name="connsiteY0" fmla="*/ 0 h 741682"/>
              <a:gd name="connsiteX1" fmla="*/ 4052563 w 4499612"/>
              <a:gd name="connsiteY1" fmla="*/ 0 h 741682"/>
              <a:gd name="connsiteX2" fmla="*/ 4499612 w 4499612"/>
              <a:gd name="connsiteY2" fmla="*/ 741682 h 741682"/>
              <a:gd name="connsiteX3" fmla="*/ 2835245 w 4499612"/>
              <a:gd name="connsiteY3" fmla="*/ 741682 h 741682"/>
              <a:gd name="connsiteX4" fmla="*/ 447049 w 4499612"/>
              <a:gd name="connsiteY4" fmla="*/ 0 h 741682"/>
              <a:gd name="connsiteX5" fmla="*/ 1862269 w 4499612"/>
              <a:gd name="connsiteY5" fmla="*/ 0 h 741682"/>
              <a:gd name="connsiteX6" fmla="*/ 1665639 w 4499612"/>
              <a:gd name="connsiteY6" fmla="*/ 741682 h 741682"/>
              <a:gd name="connsiteX7" fmla="*/ 0 w 4499612"/>
              <a:gd name="connsiteY7" fmla="*/ 741682 h 74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99612" h="741682">
                <a:moveTo>
                  <a:pt x="2638615" y="0"/>
                </a:moveTo>
                <a:lnTo>
                  <a:pt x="4052563" y="0"/>
                </a:lnTo>
                <a:lnTo>
                  <a:pt x="4499612" y="741682"/>
                </a:lnTo>
                <a:lnTo>
                  <a:pt x="2835245" y="741682"/>
                </a:lnTo>
                <a:close/>
                <a:moveTo>
                  <a:pt x="447049" y="0"/>
                </a:moveTo>
                <a:lnTo>
                  <a:pt x="1862269" y="0"/>
                </a:lnTo>
                <a:lnTo>
                  <a:pt x="1665639" y="741682"/>
                </a:lnTo>
                <a:lnTo>
                  <a:pt x="0" y="7416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B50CA7E-2196-83C7-CE46-799E119DC8A3}"/>
              </a:ext>
            </a:extLst>
          </p:cNvPr>
          <p:cNvSpPr/>
          <p:nvPr/>
        </p:nvSpPr>
        <p:spPr>
          <a:xfrm>
            <a:off x="3052216" y="3368678"/>
            <a:ext cx="3032942" cy="751776"/>
          </a:xfrm>
          <a:custGeom>
            <a:avLst/>
            <a:gdLst>
              <a:gd name="connsiteX0" fmla="*/ 1898294 w 3477285"/>
              <a:gd name="connsiteY0" fmla="*/ 0 h 753111"/>
              <a:gd name="connsiteX1" fmla="*/ 3027687 w 3477285"/>
              <a:gd name="connsiteY1" fmla="*/ 0 h 753111"/>
              <a:gd name="connsiteX2" fmla="*/ 3477285 w 3477285"/>
              <a:gd name="connsiteY2" fmla="*/ 753111 h 753111"/>
              <a:gd name="connsiteX3" fmla="*/ 2097954 w 3477285"/>
              <a:gd name="connsiteY3" fmla="*/ 753111 h 753111"/>
              <a:gd name="connsiteX4" fmla="*/ 448338 w 3477285"/>
              <a:gd name="connsiteY4" fmla="*/ 0 h 753111"/>
              <a:gd name="connsiteX5" fmla="*/ 1586589 w 3477285"/>
              <a:gd name="connsiteY5" fmla="*/ 0 h 753111"/>
              <a:gd name="connsiteX6" fmla="*/ 1386928 w 3477285"/>
              <a:gd name="connsiteY6" fmla="*/ 753111 h 753111"/>
              <a:gd name="connsiteX7" fmla="*/ 0 w 3477285"/>
              <a:gd name="connsiteY7" fmla="*/ 753111 h 75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7285" h="753111">
                <a:moveTo>
                  <a:pt x="1898294" y="0"/>
                </a:moveTo>
                <a:lnTo>
                  <a:pt x="3027687" y="0"/>
                </a:lnTo>
                <a:lnTo>
                  <a:pt x="3477285" y="753111"/>
                </a:lnTo>
                <a:lnTo>
                  <a:pt x="2097954" y="753111"/>
                </a:lnTo>
                <a:close/>
                <a:moveTo>
                  <a:pt x="448338" y="0"/>
                </a:moveTo>
                <a:lnTo>
                  <a:pt x="1586589" y="0"/>
                </a:lnTo>
                <a:lnTo>
                  <a:pt x="1386928" y="753111"/>
                </a:lnTo>
                <a:lnTo>
                  <a:pt x="0" y="75311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20087C1A-AB27-97A9-D7F1-B0994BAD1B91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1240" y="3515966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9DA32317-DF9F-4FDD-2DEC-466A9D08811A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7308" y="265493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Hourglass 30% with solid fill">
            <a:extLst>
              <a:ext uri="{FF2B5EF4-FFF2-40B4-BE49-F238E27FC236}">
                <a16:creationId xmlns:a16="http://schemas.microsoft.com/office/drawing/2014/main" id="{EC0AE154-64C3-5A45-2806-2862CC441858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1111" y="438541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E5783D7A-E1D5-F1B9-51CD-B636F85FA044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2610" y="165690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Brainstorm with solid fill">
            <a:extLst>
              <a:ext uri="{FF2B5EF4-FFF2-40B4-BE49-F238E27FC236}">
                <a16:creationId xmlns:a16="http://schemas.microsoft.com/office/drawing/2014/main" id="{1D8478DE-0120-65D9-FB8C-816F4B63997E}"/>
              </a:ext>
            </a:extLst>
          </p:cNvPr>
          <p:cNvPicPr preferRelativeResize="0"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86612" y="5255088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92BEA42-4C8F-8F73-B131-874373622443}"/>
              </a:ext>
            </a:extLst>
          </p:cNvPr>
          <p:cNvSpPr txBox="1"/>
          <p:nvPr/>
        </p:nvSpPr>
        <p:spPr>
          <a:xfrm>
            <a:off x="3911289" y="2107434"/>
            <a:ext cx="1322754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6BEEAB-F190-1D96-E56A-0734D3CAA5C2}"/>
              </a:ext>
            </a:extLst>
          </p:cNvPr>
          <p:cNvSpPr txBox="1"/>
          <p:nvPr/>
        </p:nvSpPr>
        <p:spPr>
          <a:xfrm>
            <a:off x="4389637" y="2590743"/>
            <a:ext cx="132275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589CCA-8403-9006-04B2-F7FB06A09160}"/>
              </a:ext>
            </a:extLst>
          </p:cNvPr>
          <p:cNvSpPr txBox="1"/>
          <p:nvPr/>
        </p:nvSpPr>
        <p:spPr>
          <a:xfrm>
            <a:off x="4725367" y="3452182"/>
            <a:ext cx="132275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6CE58F-E52B-A1A5-DFD9-38EC67E8BA4F}"/>
              </a:ext>
            </a:extLst>
          </p:cNvPr>
          <p:cNvSpPr txBox="1"/>
          <p:nvPr/>
        </p:nvSpPr>
        <p:spPr>
          <a:xfrm>
            <a:off x="5393851" y="5190898"/>
            <a:ext cx="132275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A3B773-817C-67D0-33EB-4BE76073B267}"/>
              </a:ext>
            </a:extLst>
          </p:cNvPr>
          <p:cNvSpPr txBox="1"/>
          <p:nvPr/>
        </p:nvSpPr>
        <p:spPr>
          <a:xfrm>
            <a:off x="5051014" y="4321226"/>
            <a:ext cx="132275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696154-52EC-4659-47E5-D142460DCA08}"/>
              </a:ext>
            </a:extLst>
          </p:cNvPr>
          <p:cNvSpPr txBox="1"/>
          <p:nvPr/>
        </p:nvSpPr>
        <p:spPr>
          <a:xfrm>
            <a:off x="6975473" y="5194744"/>
            <a:ext cx="979021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24F759A-E0A7-1D37-643C-9FCAB04AB45F}"/>
              </a:ext>
            </a:extLst>
          </p:cNvPr>
          <p:cNvSpPr txBox="1"/>
          <p:nvPr/>
        </p:nvSpPr>
        <p:spPr>
          <a:xfrm>
            <a:off x="6485962" y="4325067"/>
            <a:ext cx="979021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F6481B-3678-C044-9E70-B9C2A1DBA31D}"/>
              </a:ext>
            </a:extLst>
          </p:cNvPr>
          <p:cNvSpPr txBox="1"/>
          <p:nvPr/>
        </p:nvSpPr>
        <p:spPr>
          <a:xfrm>
            <a:off x="6048122" y="3467566"/>
            <a:ext cx="794029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38C6C9B-DD55-3F69-E3B1-14AE2A981949}"/>
              </a:ext>
            </a:extLst>
          </p:cNvPr>
          <p:cNvSpPr txBox="1"/>
          <p:nvPr/>
        </p:nvSpPr>
        <p:spPr>
          <a:xfrm>
            <a:off x="5632109" y="2606132"/>
            <a:ext cx="585224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967FF45-22CD-BE8F-1989-E4C64CA7A1BC}"/>
              </a:ext>
            </a:extLst>
          </p:cNvPr>
          <p:cNvSpPr txBox="1"/>
          <p:nvPr/>
        </p:nvSpPr>
        <p:spPr>
          <a:xfrm>
            <a:off x="5094132" y="1709197"/>
            <a:ext cx="585224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</a:t>
            </a:r>
          </a:p>
        </p:txBody>
      </p:sp>
    </p:spTree>
    <p:extLst>
      <p:ext uri="{BB962C8B-B14F-4D97-AF65-F5344CB8AC3E}">
        <p14:creationId xmlns:p14="http://schemas.microsoft.com/office/powerpoint/2010/main" val="2448166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Mesoamerican Pyramid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50BA210-0034-9FA5-B4C9-887EA0F7AACB}"/>
              </a:ext>
            </a:extLst>
          </p:cNvPr>
          <p:cNvSpPr/>
          <p:nvPr/>
        </p:nvSpPr>
        <p:spPr>
          <a:xfrm>
            <a:off x="4879944" y="1581151"/>
            <a:ext cx="1084452" cy="810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282" y="0"/>
                </a:lnTo>
                <a:lnTo>
                  <a:pt x="0" y="0"/>
                </a:lnTo>
                <a:lnTo>
                  <a:pt x="8296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98DB4A7-475F-AAB2-085E-BBE9AC5C71E9}"/>
              </a:ext>
            </a:extLst>
          </p:cNvPr>
          <p:cNvSpPr/>
          <p:nvPr/>
        </p:nvSpPr>
        <p:spPr>
          <a:xfrm>
            <a:off x="5345183" y="2506607"/>
            <a:ext cx="1238426" cy="753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81" y="21600"/>
                </a:moveTo>
                <a:lnTo>
                  <a:pt x="21600" y="21600"/>
                </a:lnTo>
                <a:lnTo>
                  <a:pt x="123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94000B9-B0AF-D10F-F141-B27171998160}"/>
              </a:ext>
            </a:extLst>
          </p:cNvPr>
          <p:cNvSpPr/>
          <p:nvPr/>
        </p:nvSpPr>
        <p:spPr>
          <a:xfrm>
            <a:off x="5777192" y="3368678"/>
            <a:ext cx="1412335" cy="751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97" y="21600"/>
                </a:moveTo>
                <a:lnTo>
                  <a:pt x="21600" y="21600"/>
                </a:lnTo>
                <a:lnTo>
                  <a:pt x="1350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DF4FEEC-7565-92F1-5A2D-CF60EEFBA09D}"/>
              </a:ext>
            </a:extLst>
          </p:cNvPr>
          <p:cNvSpPr/>
          <p:nvPr/>
        </p:nvSpPr>
        <p:spPr>
          <a:xfrm>
            <a:off x="6220278" y="4243425"/>
            <a:ext cx="1565200" cy="740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381" y="21600"/>
                </a:moveTo>
                <a:lnTo>
                  <a:pt x="21600" y="21600"/>
                </a:lnTo>
                <a:lnTo>
                  <a:pt x="1441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F59B699-64EA-C663-0464-31B313A080BE}"/>
              </a:ext>
            </a:extLst>
          </p:cNvPr>
          <p:cNvSpPr/>
          <p:nvPr/>
        </p:nvSpPr>
        <p:spPr>
          <a:xfrm>
            <a:off x="726018" y="5092819"/>
            <a:ext cx="1754619" cy="780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36" y="0"/>
                </a:moveTo>
                <a:lnTo>
                  <a:pt x="0" y="21600"/>
                </a:lnTo>
                <a:lnTo>
                  <a:pt x="1651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EA55799-C41A-5593-7823-76957A1BA6FC}"/>
              </a:ext>
            </a:extLst>
          </p:cNvPr>
          <p:cNvSpPr/>
          <p:nvPr/>
        </p:nvSpPr>
        <p:spPr>
          <a:xfrm>
            <a:off x="6663363" y="5092819"/>
            <a:ext cx="1754619" cy="780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086" y="21600"/>
                </a:moveTo>
                <a:lnTo>
                  <a:pt x="21600" y="21600"/>
                </a:lnTo>
                <a:lnTo>
                  <a:pt x="148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224C0F2-E46E-873C-90DC-29710C75746C}"/>
              </a:ext>
            </a:extLst>
          </p:cNvPr>
          <p:cNvSpPr/>
          <p:nvPr/>
        </p:nvSpPr>
        <p:spPr>
          <a:xfrm>
            <a:off x="1357415" y="4243425"/>
            <a:ext cx="1567415" cy="740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27" y="21600"/>
                </a:moveTo>
                <a:lnTo>
                  <a:pt x="21600" y="0"/>
                </a:lnTo>
                <a:lnTo>
                  <a:pt x="7144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7008ABF-D45C-4D95-F452-DD3391834941}"/>
              </a:ext>
            </a:extLst>
          </p:cNvPr>
          <p:cNvSpPr/>
          <p:nvPr/>
        </p:nvSpPr>
        <p:spPr>
          <a:xfrm>
            <a:off x="3162987" y="1581151"/>
            <a:ext cx="1095530" cy="810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2" y="0"/>
                </a:lnTo>
                <a:lnTo>
                  <a:pt x="0" y="21600"/>
                </a:lnTo>
                <a:lnTo>
                  <a:pt x="13388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615D818-F4A7-B6BC-6D4F-541F92A7F7E8}"/>
              </a:ext>
            </a:extLst>
          </p:cNvPr>
          <p:cNvSpPr/>
          <p:nvPr/>
        </p:nvSpPr>
        <p:spPr>
          <a:xfrm>
            <a:off x="1955580" y="3368678"/>
            <a:ext cx="1415659" cy="751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8028" y="0"/>
                </a:lnTo>
                <a:lnTo>
                  <a:pt x="0" y="21600"/>
                </a:lnTo>
                <a:lnTo>
                  <a:pt x="15634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3AB36F8-A384-6928-63D0-967FEAFF4893}"/>
              </a:ext>
            </a:extLst>
          </p:cNvPr>
          <p:cNvSpPr/>
          <p:nvPr/>
        </p:nvSpPr>
        <p:spPr>
          <a:xfrm>
            <a:off x="2564821" y="2506607"/>
            <a:ext cx="1245072" cy="753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9147" y="0"/>
                </a:lnTo>
                <a:lnTo>
                  <a:pt x="0" y="21600"/>
                </a:lnTo>
                <a:lnTo>
                  <a:pt x="14855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24A724-D992-7306-4723-6371BF23E57F}"/>
              </a:ext>
            </a:extLst>
          </p:cNvPr>
          <p:cNvSpPr/>
          <p:nvPr/>
        </p:nvSpPr>
        <p:spPr>
          <a:xfrm>
            <a:off x="3927310" y="1581151"/>
            <a:ext cx="1299349" cy="810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4676" y="0"/>
                </a:lnTo>
                <a:lnTo>
                  <a:pt x="14547" y="0"/>
                </a:lnTo>
                <a:lnTo>
                  <a:pt x="7053" y="0"/>
                </a:lnTo>
                <a:lnTo>
                  <a:pt x="6924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71A7166-583A-7E0D-88D8-5DEE24DBA0E7}"/>
              </a:ext>
            </a:extLst>
          </p:cNvPr>
          <p:cNvSpPr/>
          <p:nvPr/>
        </p:nvSpPr>
        <p:spPr>
          <a:xfrm>
            <a:off x="2143891" y="5092819"/>
            <a:ext cx="4854001" cy="780932"/>
          </a:xfrm>
          <a:custGeom>
            <a:avLst/>
            <a:gdLst>
              <a:gd name="connsiteX0" fmla="*/ 3397600 w 5565140"/>
              <a:gd name="connsiteY0" fmla="*/ 0 h 782319"/>
              <a:gd name="connsiteX1" fmla="*/ 5091402 w 5565140"/>
              <a:gd name="connsiteY1" fmla="*/ 0 h 782319"/>
              <a:gd name="connsiteX2" fmla="*/ 5565140 w 5565140"/>
              <a:gd name="connsiteY2" fmla="*/ 782319 h 782319"/>
              <a:gd name="connsiteX3" fmla="*/ 3605004 w 5565140"/>
              <a:gd name="connsiteY3" fmla="*/ 782319 h 782319"/>
              <a:gd name="connsiteX4" fmla="*/ 473759 w 5565140"/>
              <a:gd name="connsiteY4" fmla="*/ 0 h 782319"/>
              <a:gd name="connsiteX5" fmla="*/ 2170082 w 5565140"/>
              <a:gd name="connsiteY5" fmla="*/ 0 h 782319"/>
              <a:gd name="connsiteX6" fmla="*/ 1962678 w 5565140"/>
              <a:gd name="connsiteY6" fmla="*/ 782319 h 782319"/>
              <a:gd name="connsiteX7" fmla="*/ 0 w 5565140"/>
              <a:gd name="connsiteY7" fmla="*/ 782319 h 78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65140" h="782319">
                <a:moveTo>
                  <a:pt x="3397600" y="0"/>
                </a:moveTo>
                <a:lnTo>
                  <a:pt x="5091402" y="0"/>
                </a:lnTo>
                <a:lnTo>
                  <a:pt x="5565140" y="782319"/>
                </a:lnTo>
                <a:lnTo>
                  <a:pt x="3605004" y="782319"/>
                </a:lnTo>
                <a:close/>
                <a:moveTo>
                  <a:pt x="473759" y="0"/>
                </a:moveTo>
                <a:lnTo>
                  <a:pt x="2170082" y="0"/>
                </a:lnTo>
                <a:lnTo>
                  <a:pt x="1962678" y="782319"/>
                </a:lnTo>
                <a:lnTo>
                  <a:pt x="0" y="78231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49550804-18E6-50A4-0157-43666C3ADF0D}"/>
              </a:ext>
            </a:extLst>
          </p:cNvPr>
          <p:cNvSpPr/>
          <p:nvPr/>
        </p:nvSpPr>
        <p:spPr>
          <a:xfrm>
            <a:off x="3495302" y="2506607"/>
            <a:ext cx="2157826" cy="753043"/>
          </a:xfrm>
          <a:custGeom>
            <a:avLst/>
            <a:gdLst>
              <a:gd name="connsiteX0" fmla="*/ 445771 w 2473960"/>
              <a:gd name="connsiteY0" fmla="*/ 0 h 754380"/>
              <a:gd name="connsiteX1" fmla="*/ 2028189 w 2473960"/>
              <a:gd name="connsiteY1" fmla="*/ 0 h 754380"/>
              <a:gd name="connsiteX2" fmla="*/ 2473960 w 2473960"/>
              <a:gd name="connsiteY2" fmla="*/ 754380 h 754380"/>
              <a:gd name="connsiteX3" fmla="*/ 1361338 w 2473960"/>
              <a:gd name="connsiteY3" fmla="*/ 754380 h 754380"/>
              <a:gd name="connsiteX4" fmla="*/ 1234441 w 2473960"/>
              <a:gd name="connsiteY4" fmla="*/ 275732 h 754380"/>
              <a:gd name="connsiteX5" fmla="*/ 1107545 w 2473960"/>
              <a:gd name="connsiteY5" fmla="*/ 754380 h 754380"/>
              <a:gd name="connsiteX6" fmla="*/ 0 w 2473960"/>
              <a:gd name="connsiteY6" fmla="*/ 75438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3960" h="754380">
                <a:moveTo>
                  <a:pt x="445771" y="0"/>
                </a:moveTo>
                <a:lnTo>
                  <a:pt x="2028189" y="0"/>
                </a:lnTo>
                <a:lnTo>
                  <a:pt x="2473960" y="754380"/>
                </a:lnTo>
                <a:lnTo>
                  <a:pt x="1361338" y="754380"/>
                </a:lnTo>
                <a:lnTo>
                  <a:pt x="1234441" y="275732"/>
                </a:lnTo>
                <a:lnTo>
                  <a:pt x="1107545" y="754380"/>
                </a:lnTo>
                <a:lnTo>
                  <a:pt x="0" y="7543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346252A-DE05-BA78-84E8-0CD64EE6ED8F}"/>
              </a:ext>
            </a:extLst>
          </p:cNvPr>
          <p:cNvSpPr/>
          <p:nvPr/>
        </p:nvSpPr>
        <p:spPr>
          <a:xfrm>
            <a:off x="2609130" y="4243425"/>
            <a:ext cx="3924631" cy="740368"/>
          </a:xfrm>
          <a:custGeom>
            <a:avLst/>
            <a:gdLst>
              <a:gd name="connsiteX0" fmla="*/ 2638615 w 4499612"/>
              <a:gd name="connsiteY0" fmla="*/ 0 h 741682"/>
              <a:gd name="connsiteX1" fmla="*/ 4052563 w 4499612"/>
              <a:gd name="connsiteY1" fmla="*/ 0 h 741682"/>
              <a:gd name="connsiteX2" fmla="*/ 4499612 w 4499612"/>
              <a:gd name="connsiteY2" fmla="*/ 741682 h 741682"/>
              <a:gd name="connsiteX3" fmla="*/ 2835245 w 4499612"/>
              <a:gd name="connsiteY3" fmla="*/ 741682 h 741682"/>
              <a:gd name="connsiteX4" fmla="*/ 447049 w 4499612"/>
              <a:gd name="connsiteY4" fmla="*/ 0 h 741682"/>
              <a:gd name="connsiteX5" fmla="*/ 1862269 w 4499612"/>
              <a:gd name="connsiteY5" fmla="*/ 0 h 741682"/>
              <a:gd name="connsiteX6" fmla="*/ 1665639 w 4499612"/>
              <a:gd name="connsiteY6" fmla="*/ 741682 h 741682"/>
              <a:gd name="connsiteX7" fmla="*/ 0 w 4499612"/>
              <a:gd name="connsiteY7" fmla="*/ 741682 h 74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99612" h="741682">
                <a:moveTo>
                  <a:pt x="2638615" y="0"/>
                </a:moveTo>
                <a:lnTo>
                  <a:pt x="4052563" y="0"/>
                </a:lnTo>
                <a:lnTo>
                  <a:pt x="4499612" y="741682"/>
                </a:lnTo>
                <a:lnTo>
                  <a:pt x="2835245" y="741682"/>
                </a:lnTo>
                <a:close/>
                <a:moveTo>
                  <a:pt x="447049" y="0"/>
                </a:moveTo>
                <a:lnTo>
                  <a:pt x="1862269" y="0"/>
                </a:lnTo>
                <a:lnTo>
                  <a:pt x="1665639" y="741682"/>
                </a:lnTo>
                <a:lnTo>
                  <a:pt x="0" y="7416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B50CA7E-2196-83C7-CE46-799E119DC8A3}"/>
              </a:ext>
            </a:extLst>
          </p:cNvPr>
          <p:cNvSpPr/>
          <p:nvPr/>
        </p:nvSpPr>
        <p:spPr>
          <a:xfrm>
            <a:off x="3052216" y="3368678"/>
            <a:ext cx="3032942" cy="751776"/>
          </a:xfrm>
          <a:custGeom>
            <a:avLst/>
            <a:gdLst>
              <a:gd name="connsiteX0" fmla="*/ 1898294 w 3477285"/>
              <a:gd name="connsiteY0" fmla="*/ 0 h 753111"/>
              <a:gd name="connsiteX1" fmla="*/ 3027687 w 3477285"/>
              <a:gd name="connsiteY1" fmla="*/ 0 h 753111"/>
              <a:gd name="connsiteX2" fmla="*/ 3477285 w 3477285"/>
              <a:gd name="connsiteY2" fmla="*/ 753111 h 753111"/>
              <a:gd name="connsiteX3" fmla="*/ 2097954 w 3477285"/>
              <a:gd name="connsiteY3" fmla="*/ 753111 h 753111"/>
              <a:gd name="connsiteX4" fmla="*/ 448338 w 3477285"/>
              <a:gd name="connsiteY4" fmla="*/ 0 h 753111"/>
              <a:gd name="connsiteX5" fmla="*/ 1586589 w 3477285"/>
              <a:gd name="connsiteY5" fmla="*/ 0 h 753111"/>
              <a:gd name="connsiteX6" fmla="*/ 1386928 w 3477285"/>
              <a:gd name="connsiteY6" fmla="*/ 753111 h 753111"/>
              <a:gd name="connsiteX7" fmla="*/ 0 w 3477285"/>
              <a:gd name="connsiteY7" fmla="*/ 753111 h 75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7285" h="753111">
                <a:moveTo>
                  <a:pt x="1898294" y="0"/>
                </a:moveTo>
                <a:lnTo>
                  <a:pt x="3027687" y="0"/>
                </a:lnTo>
                <a:lnTo>
                  <a:pt x="3477285" y="753111"/>
                </a:lnTo>
                <a:lnTo>
                  <a:pt x="2097954" y="753111"/>
                </a:lnTo>
                <a:close/>
                <a:moveTo>
                  <a:pt x="448338" y="0"/>
                </a:moveTo>
                <a:lnTo>
                  <a:pt x="1586589" y="0"/>
                </a:lnTo>
                <a:lnTo>
                  <a:pt x="1386928" y="753111"/>
                </a:lnTo>
                <a:lnTo>
                  <a:pt x="0" y="75311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20087C1A-AB27-97A9-D7F1-B0994BAD1B91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1240" y="3515966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9DA32317-DF9F-4FDD-2DEC-466A9D08811A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7308" y="265493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Hourglass 30% with solid fill">
            <a:extLst>
              <a:ext uri="{FF2B5EF4-FFF2-40B4-BE49-F238E27FC236}">
                <a16:creationId xmlns:a16="http://schemas.microsoft.com/office/drawing/2014/main" id="{EC0AE154-64C3-5A45-2806-2862CC441858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1111" y="438541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E5783D7A-E1D5-F1B9-51CD-B636F85FA044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2610" y="165690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Brainstorm with solid fill">
            <a:extLst>
              <a:ext uri="{FF2B5EF4-FFF2-40B4-BE49-F238E27FC236}">
                <a16:creationId xmlns:a16="http://schemas.microsoft.com/office/drawing/2014/main" id="{1D8478DE-0120-65D9-FB8C-816F4B63997E}"/>
              </a:ext>
            </a:extLst>
          </p:cNvPr>
          <p:cNvPicPr preferRelativeResize="0"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86612" y="5255088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92BEA42-4C8F-8F73-B131-874373622443}"/>
              </a:ext>
            </a:extLst>
          </p:cNvPr>
          <p:cNvSpPr txBox="1"/>
          <p:nvPr/>
        </p:nvSpPr>
        <p:spPr>
          <a:xfrm>
            <a:off x="3911289" y="2107434"/>
            <a:ext cx="1322754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96BEEAB-F190-1D96-E56A-0734D3CAA5C2}"/>
              </a:ext>
            </a:extLst>
          </p:cNvPr>
          <p:cNvSpPr txBox="1"/>
          <p:nvPr/>
        </p:nvSpPr>
        <p:spPr>
          <a:xfrm>
            <a:off x="4389637" y="2590743"/>
            <a:ext cx="132275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589CCA-8403-9006-04B2-F7FB06A09160}"/>
              </a:ext>
            </a:extLst>
          </p:cNvPr>
          <p:cNvSpPr txBox="1"/>
          <p:nvPr/>
        </p:nvSpPr>
        <p:spPr>
          <a:xfrm>
            <a:off x="4725367" y="3452182"/>
            <a:ext cx="132275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16CE58F-E52B-A1A5-DFD9-38EC67E8BA4F}"/>
              </a:ext>
            </a:extLst>
          </p:cNvPr>
          <p:cNvSpPr txBox="1"/>
          <p:nvPr/>
        </p:nvSpPr>
        <p:spPr>
          <a:xfrm>
            <a:off x="5393851" y="5190898"/>
            <a:ext cx="132275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A3B773-817C-67D0-33EB-4BE76073B267}"/>
              </a:ext>
            </a:extLst>
          </p:cNvPr>
          <p:cNvSpPr txBox="1"/>
          <p:nvPr/>
        </p:nvSpPr>
        <p:spPr>
          <a:xfrm>
            <a:off x="5051014" y="4321226"/>
            <a:ext cx="1322754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696154-52EC-4659-47E5-D142460DCA08}"/>
              </a:ext>
            </a:extLst>
          </p:cNvPr>
          <p:cNvSpPr txBox="1"/>
          <p:nvPr/>
        </p:nvSpPr>
        <p:spPr>
          <a:xfrm>
            <a:off x="6975473" y="5194744"/>
            <a:ext cx="979021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24F759A-E0A7-1D37-643C-9FCAB04AB45F}"/>
              </a:ext>
            </a:extLst>
          </p:cNvPr>
          <p:cNvSpPr txBox="1"/>
          <p:nvPr/>
        </p:nvSpPr>
        <p:spPr>
          <a:xfrm>
            <a:off x="6485962" y="4325067"/>
            <a:ext cx="979021" cy="57708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F6481B-3678-C044-9E70-B9C2A1DBA31D}"/>
              </a:ext>
            </a:extLst>
          </p:cNvPr>
          <p:cNvSpPr txBox="1"/>
          <p:nvPr/>
        </p:nvSpPr>
        <p:spPr>
          <a:xfrm>
            <a:off x="6048122" y="3467566"/>
            <a:ext cx="794029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38C6C9B-DD55-3F69-E3B1-14AE2A981949}"/>
              </a:ext>
            </a:extLst>
          </p:cNvPr>
          <p:cNvSpPr txBox="1"/>
          <p:nvPr/>
        </p:nvSpPr>
        <p:spPr>
          <a:xfrm>
            <a:off x="5632109" y="2606132"/>
            <a:ext cx="585224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967FF45-22CD-BE8F-1989-E4C64CA7A1BC}"/>
              </a:ext>
            </a:extLst>
          </p:cNvPr>
          <p:cNvSpPr txBox="1"/>
          <p:nvPr/>
        </p:nvSpPr>
        <p:spPr>
          <a:xfrm>
            <a:off x="5094132" y="1709197"/>
            <a:ext cx="585224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</a:t>
            </a:r>
          </a:p>
        </p:txBody>
      </p:sp>
    </p:spTree>
    <p:extLst>
      <p:ext uri="{BB962C8B-B14F-4D97-AF65-F5344CB8AC3E}">
        <p14:creationId xmlns:p14="http://schemas.microsoft.com/office/powerpoint/2010/main" val="245718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147</Words>
  <Application>Microsoft Office PowerPoint</Application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Mesoamerican Pyramid Diagram – Slide Template</vt:lpstr>
      <vt:lpstr>Mesoamerican Pyramid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Mesoamerican Pyramid Diagram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2023-01-19T04:13:24Z</dcterms:modified>
  <cp:category>Charts &amp; Diagrams</cp:category>
</cp:coreProperties>
</file>