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7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E14722-AE3B-49AB-2E96-7EA0DE4E8FE4}"/>
              </a:ext>
            </a:extLst>
          </p:cNvPr>
          <p:cNvSpPr/>
          <p:nvPr/>
        </p:nvSpPr>
        <p:spPr>
          <a:xfrm>
            <a:off x="995679" y="1154092"/>
            <a:ext cx="2339341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0ED0FF1-DBEA-37D8-8583-4BEEB9BA4949}"/>
              </a:ext>
            </a:extLst>
          </p:cNvPr>
          <p:cNvSpPr/>
          <p:nvPr/>
        </p:nvSpPr>
        <p:spPr>
          <a:xfrm>
            <a:off x="995679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C9E40B-9F75-27B7-C1A3-7F1ED752FAA3}"/>
              </a:ext>
            </a:extLst>
          </p:cNvPr>
          <p:cNvSpPr/>
          <p:nvPr/>
        </p:nvSpPr>
        <p:spPr>
          <a:xfrm>
            <a:off x="3625212" y="1154092"/>
            <a:ext cx="2338074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79" y="15025"/>
                </a:lnTo>
                <a:cubicBezTo>
                  <a:pt x="4503" y="15025"/>
                  <a:pt x="5898" y="16200"/>
                  <a:pt x="6602" y="18076"/>
                </a:cubicBezTo>
                <a:cubicBezTo>
                  <a:pt x="7388" y="20164"/>
                  <a:pt x="8971" y="21600"/>
                  <a:pt x="10788" y="21600"/>
                </a:cubicBezTo>
                <a:cubicBezTo>
                  <a:pt x="12606" y="21600"/>
                  <a:pt x="14189" y="20164"/>
                  <a:pt x="14975" y="18076"/>
                </a:cubicBezTo>
                <a:cubicBezTo>
                  <a:pt x="15678" y="16200"/>
                  <a:pt x="17085" y="15025"/>
                  <a:pt x="18598" y="15025"/>
                </a:cubicBezTo>
                <a:lnTo>
                  <a:pt x="21588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9910D2-78C6-9DB1-67F9-42BEA095B96C}"/>
              </a:ext>
            </a:extLst>
          </p:cNvPr>
          <p:cNvSpPr/>
          <p:nvPr/>
        </p:nvSpPr>
        <p:spPr>
          <a:xfrm>
            <a:off x="3624579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8CAF99A-513D-AFDB-37D0-EB9F2E9E180F}"/>
              </a:ext>
            </a:extLst>
          </p:cNvPr>
          <p:cNvSpPr/>
          <p:nvPr/>
        </p:nvSpPr>
        <p:spPr>
          <a:xfrm>
            <a:off x="6240779" y="1154092"/>
            <a:ext cx="2339343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B6D980-1E68-9A1B-2D5C-2FC29C0DFC5E}"/>
              </a:ext>
            </a:extLst>
          </p:cNvPr>
          <p:cNvSpPr/>
          <p:nvPr/>
        </p:nvSpPr>
        <p:spPr>
          <a:xfrm>
            <a:off x="6240780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5AE48F5-8D3E-AC65-BA25-616D6B98F92E}"/>
              </a:ext>
            </a:extLst>
          </p:cNvPr>
          <p:cNvSpPr/>
          <p:nvPr/>
        </p:nvSpPr>
        <p:spPr>
          <a:xfrm>
            <a:off x="8856979" y="1154092"/>
            <a:ext cx="2339343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C14DC76-B4B9-FF94-11E0-B43912BC09CC}"/>
              </a:ext>
            </a:extLst>
          </p:cNvPr>
          <p:cNvSpPr/>
          <p:nvPr/>
        </p:nvSpPr>
        <p:spPr>
          <a:xfrm>
            <a:off x="8856980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8AD4E1B2-237E-5DA4-DDBB-59095695D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8679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25257F40-C9B4-C1F9-0C69-15103CDAD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478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2E3AD6C3-EECD-C459-189F-323A99F5D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4879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D04F8F36-A546-083C-B782-3678A86A7A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23578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FCC8342-FA48-A844-1F16-3E89310B97CC}"/>
              </a:ext>
            </a:extLst>
          </p:cNvPr>
          <p:cNvGrpSpPr/>
          <p:nvPr/>
        </p:nvGrpSpPr>
        <p:grpSpPr>
          <a:xfrm>
            <a:off x="1305488" y="3132011"/>
            <a:ext cx="1719723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178D8-C959-F32F-BF34-20D24736CAE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F3FC33-4201-D3AC-5040-7187F7CC57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F00F96-EBE0-929E-9762-68F6B1FB76DC}"/>
              </a:ext>
            </a:extLst>
          </p:cNvPr>
          <p:cNvGrpSpPr/>
          <p:nvPr/>
        </p:nvGrpSpPr>
        <p:grpSpPr>
          <a:xfrm>
            <a:off x="3934388" y="3132011"/>
            <a:ext cx="1719723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900783-8EFE-B924-5936-E79EB18139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DFEB16-46C7-8407-ECA9-F35C7390AC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74CBD1-E1EF-2A49-3FD7-2BEB35FC99E3}"/>
              </a:ext>
            </a:extLst>
          </p:cNvPr>
          <p:cNvGrpSpPr/>
          <p:nvPr/>
        </p:nvGrpSpPr>
        <p:grpSpPr>
          <a:xfrm>
            <a:off x="6550589" y="3132011"/>
            <a:ext cx="1719723" cy="1844151"/>
            <a:chOff x="8921977" y="1466725"/>
            <a:chExt cx="2926080" cy="18441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144C5-068F-1402-8CF6-C2B7A23E3C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8F343D-178F-0069-2941-79A90AEC84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409F26-EDCB-5E22-6879-AAED010C460D}"/>
              </a:ext>
            </a:extLst>
          </p:cNvPr>
          <p:cNvGrpSpPr/>
          <p:nvPr/>
        </p:nvGrpSpPr>
        <p:grpSpPr>
          <a:xfrm>
            <a:off x="9166789" y="3132011"/>
            <a:ext cx="1719723" cy="1844151"/>
            <a:chOff x="8921977" y="1466725"/>
            <a:chExt cx="2926080" cy="18441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300224-8966-F006-D135-BEB6183388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9E4664-18EB-103E-B864-29C4D986A41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0F8BEDA-DEA9-B269-56C5-068DA4B97DF5}"/>
              </a:ext>
            </a:extLst>
          </p:cNvPr>
          <p:cNvSpPr txBox="1"/>
          <p:nvPr/>
        </p:nvSpPr>
        <p:spPr>
          <a:xfrm>
            <a:off x="1867540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9A9F47-58D0-49F1-A5A4-52B38630B79B}"/>
              </a:ext>
            </a:extLst>
          </p:cNvPr>
          <p:cNvSpPr txBox="1"/>
          <p:nvPr/>
        </p:nvSpPr>
        <p:spPr>
          <a:xfrm>
            <a:off x="4496440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0B875D-E403-DB66-A807-7E3304AE4532}"/>
              </a:ext>
            </a:extLst>
          </p:cNvPr>
          <p:cNvSpPr txBox="1"/>
          <p:nvPr/>
        </p:nvSpPr>
        <p:spPr>
          <a:xfrm>
            <a:off x="7112641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0E127D-8B0B-D2A3-D350-337A6E969FC2}"/>
              </a:ext>
            </a:extLst>
          </p:cNvPr>
          <p:cNvSpPr txBox="1"/>
          <p:nvPr/>
        </p:nvSpPr>
        <p:spPr>
          <a:xfrm>
            <a:off x="9728841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E14722-AE3B-49AB-2E96-7EA0DE4E8FE4}"/>
              </a:ext>
            </a:extLst>
          </p:cNvPr>
          <p:cNvSpPr/>
          <p:nvPr/>
        </p:nvSpPr>
        <p:spPr>
          <a:xfrm>
            <a:off x="995679" y="1154092"/>
            <a:ext cx="2339341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0ED0FF1-DBEA-37D8-8583-4BEEB9BA4949}"/>
              </a:ext>
            </a:extLst>
          </p:cNvPr>
          <p:cNvSpPr/>
          <p:nvPr/>
        </p:nvSpPr>
        <p:spPr>
          <a:xfrm>
            <a:off x="995679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C9E40B-9F75-27B7-C1A3-7F1ED752FAA3}"/>
              </a:ext>
            </a:extLst>
          </p:cNvPr>
          <p:cNvSpPr/>
          <p:nvPr/>
        </p:nvSpPr>
        <p:spPr>
          <a:xfrm>
            <a:off x="3625212" y="1154092"/>
            <a:ext cx="2338074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79" y="15025"/>
                </a:lnTo>
                <a:cubicBezTo>
                  <a:pt x="4503" y="15025"/>
                  <a:pt x="5898" y="16200"/>
                  <a:pt x="6602" y="18076"/>
                </a:cubicBezTo>
                <a:cubicBezTo>
                  <a:pt x="7388" y="20164"/>
                  <a:pt x="8971" y="21600"/>
                  <a:pt x="10788" y="21600"/>
                </a:cubicBezTo>
                <a:cubicBezTo>
                  <a:pt x="12606" y="21600"/>
                  <a:pt x="14189" y="20164"/>
                  <a:pt x="14975" y="18076"/>
                </a:cubicBezTo>
                <a:cubicBezTo>
                  <a:pt x="15678" y="16200"/>
                  <a:pt x="17085" y="15025"/>
                  <a:pt x="18598" y="15025"/>
                </a:cubicBezTo>
                <a:lnTo>
                  <a:pt x="21588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9910D2-78C6-9DB1-67F9-42BEA095B96C}"/>
              </a:ext>
            </a:extLst>
          </p:cNvPr>
          <p:cNvSpPr/>
          <p:nvPr/>
        </p:nvSpPr>
        <p:spPr>
          <a:xfrm>
            <a:off x="3624579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8CAF99A-513D-AFDB-37D0-EB9F2E9E180F}"/>
              </a:ext>
            </a:extLst>
          </p:cNvPr>
          <p:cNvSpPr/>
          <p:nvPr/>
        </p:nvSpPr>
        <p:spPr>
          <a:xfrm>
            <a:off x="6240779" y="1154092"/>
            <a:ext cx="2339343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B6D980-1E68-9A1B-2D5C-2FC29C0DFC5E}"/>
              </a:ext>
            </a:extLst>
          </p:cNvPr>
          <p:cNvSpPr/>
          <p:nvPr/>
        </p:nvSpPr>
        <p:spPr>
          <a:xfrm>
            <a:off x="6240780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5AE48F5-8D3E-AC65-BA25-616D6B98F92E}"/>
              </a:ext>
            </a:extLst>
          </p:cNvPr>
          <p:cNvSpPr/>
          <p:nvPr/>
        </p:nvSpPr>
        <p:spPr>
          <a:xfrm>
            <a:off x="8856979" y="1154092"/>
            <a:ext cx="2339343" cy="168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C14DC76-B4B9-FF94-11E0-B43912BC09CC}"/>
              </a:ext>
            </a:extLst>
          </p:cNvPr>
          <p:cNvSpPr/>
          <p:nvPr/>
        </p:nvSpPr>
        <p:spPr>
          <a:xfrm>
            <a:off x="8856980" y="2424092"/>
            <a:ext cx="2339341" cy="3552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8AD4E1B2-237E-5DA4-DDBB-59095695D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8679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25257F40-C9B4-C1F9-0C69-15103CDAD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478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2E3AD6C3-EECD-C459-189F-323A99F5D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4879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D04F8F36-A546-083C-B782-3678A86A7A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23578" y="1988581"/>
            <a:ext cx="683542" cy="6835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FCC8342-FA48-A844-1F16-3E89310B97CC}"/>
              </a:ext>
            </a:extLst>
          </p:cNvPr>
          <p:cNvGrpSpPr/>
          <p:nvPr/>
        </p:nvGrpSpPr>
        <p:grpSpPr>
          <a:xfrm>
            <a:off x="1305488" y="3132011"/>
            <a:ext cx="1719723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178D8-C959-F32F-BF34-20D24736CAE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F3FC33-4201-D3AC-5040-7187F7CC57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F00F96-EBE0-929E-9762-68F6B1FB76DC}"/>
              </a:ext>
            </a:extLst>
          </p:cNvPr>
          <p:cNvGrpSpPr/>
          <p:nvPr/>
        </p:nvGrpSpPr>
        <p:grpSpPr>
          <a:xfrm>
            <a:off x="3934388" y="3132011"/>
            <a:ext cx="1719723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900783-8EFE-B924-5936-E79EB18139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DFEB16-46C7-8407-ECA9-F35C7390AC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74CBD1-E1EF-2A49-3FD7-2BEB35FC99E3}"/>
              </a:ext>
            </a:extLst>
          </p:cNvPr>
          <p:cNvGrpSpPr/>
          <p:nvPr/>
        </p:nvGrpSpPr>
        <p:grpSpPr>
          <a:xfrm>
            <a:off x="6550589" y="3132011"/>
            <a:ext cx="1719723" cy="1844151"/>
            <a:chOff x="8921977" y="1466725"/>
            <a:chExt cx="2926080" cy="18441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144C5-068F-1402-8CF6-C2B7A23E3C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8F343D-178F-0069-2941-79A90AEC84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409F26-EDCB-5E22-6879-AAED010C460D}"/>
              </a:ext>
            </a:extLst>
          </p:cNvPr>
          <p:cNvGrpSpPr/>
          <p:nvPr/>
        </p:nvGrpSpPr>
        <p:grpSpPr>
          <a:xfrm>
            <a:off x="9166789" y="3132011"/>
            <a:ext cx="1719723" cy="1844151"/>
            <a:chOff x="8921977" y="1466725"/>
            <a:chExt cx="2926080" cy="18441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300224-8966-F006-D135-BEB6183388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9E4664-18EB-103E-B864-29C4D986A41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0F8BEDA-DEA9-B269-56C5-068DA4B97DF5}"/>
              </a:ext>
            </a:extLst>
          </p:cNvPr>
          <p:cNvSpPr txBox="1"/>
          <p:nvPr/>
        </p:nvSpPr>
        <p:spPr>
          <a:xfrm>
            <a:off x="1867540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9A9F47-58D0-49F1-A5A4-52B38630B79B}"/>
              </a:ext>
            </a:extLst>
          </p:cNvPr>
          <p:cNvSpPr txBox="1"/>
          <p:nvPr/>
        </p:nvSpPr>
        <p:spPr>
          <a:xfrm>
            <a:off x="4496440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0B875D-E403-DB66-A807-7E3304AE4532}"/>
              </a:ext>
            </a:extLst>
          </p:cNvPr>
          <p:cNvSpPr txBox="1"/>
          <p:nvPr/>
        </p:nvSpPr>
        <p:spPr>
          <a:xfrm>
            <a:off x="7112641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0E127D-8B0B-D2A3-D350-337A6E969FC2}"/>
              </a:ext>
            </a:extLst>
          </p:cNvPr>
          <p:cNvSpPr txBox="1"/>
          <p:nvPr/>
        </p:nvSpPr>
        <p:spPr>
          <a:xfrm>
            <a:off x="9728841" y="1450531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3859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367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Capsule Textboxes – Slide Template</vt:lpstr>
      <vt:lpstr>Capsule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Capsule Textboxes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2023-01-19T03:53:24Z</dcterms:modified>
  <cp:category>Text &amp; Tables</cp:category>
</cp:coreProperties>
</file>