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00B09B"/>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06" autoAdjust="0"/>
    <p:restoredTop sz="96433" autoAdjust="0"/>
  </p:normalViewPr>
  <p:slideViewPr>
    <p:cSldViewPr snapToGrid="0" showGuides="1">
      <p:cViewPr>
        <p:scale>
          <a:sx n="66" d="100"/>
          <a:sy n="66" d="100"/>
        </p:scale>
        <p:origin x="4884" y="19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570109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70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748F496F-3BB1-633A-385F-67B097991A56}"/>
              </a:ext>
            </a:extLst>
          </p:cNvPr>
          <p:cNvSpPr/>
          <p:nvPr/>
        </p:nvSpPr>
        <p:spPr>
          <a:xfrm>
            <a:off x="304801" y="4030498"/>
            <a:ext cx="7271657" cy="1337229"/>
          </a:xfrm>
          <a:custGeom>
            <a:avLst/>
            <a:gdLst>
              <a:gd name="connsiteX0" fmla="*/ 3361839 w 12318902"/>
              <a:gd name="connsiteY0" fmla="*/ 314563 h 1177472"/>
              <a:gd name="connsiteX1" fmla="*/ 3237470 w 12318902"/>
              <a:gd name="connsiteY1" fmla="*/ 723883 h 1177472"/>
              <a:gd name="connsiteX2" fmla="*/ 3487517 w 12318902"/>
              <a:gd name="connsiteY2" fmla="*/ 723883 h 1177472"/>
              <a:gd name="connsiteX3" fmla="*/ 10193953 w 12318902"/>
              <a:gd name="connsiteY3" fmla="*/ 19419 h 1177472"/>
              <a:gd name="connsiteX4" fmla="*/ 11136862 w 12318902"/>
              <a:gd name="connsiteY4" fmla="*/ 19419 h 1177472"/>
              <a:gd name="connsiteX5" fmla="*/ 11136862 w 12318902"/>
              <a:gd name="connsiteY5" fmla="*/ 262525 h 1177472"/>
              <a:gd name="connsiteX6" fmla="*/ 10546573 w 12318902"/>
              <a:gd name="connsiteY6" fmla="*/ 262525 h 1177472"/>
              <a:gd name="connsiteX7" fmla="*/ 10546573 w 12318902"/>
              <a:gd name="connsiteY7" fmla="*/ 443495 h 1177472"/>
              <a:gd name="connsiteX8" fmla="*/ 11094144 w 12318902"/>
              <a:gd name="connsiteY8" fmla="*/ 443495 h 1177472"/>
              <a:gd name="connsiteX9" fmla="*/ 11094144 w 12318902"/>
              <a:gd name="connsiteY9" fmla="*/ 675727 h 1177472"/>
              <a:gd name="connsiteX10" fmla="*/ 10546573 w 12318902"/>
              <a:gd name="connsiteY10" fmla="*/ 675727 h 1177472"/>
              <a:gd name="connsiteX11" fmla="*/ 10546573 w 12318902"/>
              <a:gd name="connsiteY11" fmla="*/ 900193 h 1177472"/>
              <a:gd name="connsiteX12" fmla="*/ 11153950 w 12318902"/>
              <a:gd name="connsiteY12" fmla="*/ 900193 h 1177472"/>
              <a:gd name="connsiteX13" fmla="*/ 11153950 w 12318902"/>
              <a:gd name="connsiteY13" fmla="*/ 1158056 h 1177472"/>
              <a:gd name="connsiteX14" fmla="*/ 10193953 w 12318902"/>
              <a:gd name="connsiteY14" fmla="*/ 1158056 h 1177472"/>
              <a:gd name="connsiteX15" fmla="*/ 6745903 w 12318902"/>
              <a:gd name="connsiteY15" fmla="*/ 19419 h 1177472"/>
              <a:gd name="connsiteX16" fmla="*/ 7688812 w 12318902"/>
              <a:gd name="connsiteY16" fmla="*/ 19419 h 1177472"/>
              <a:gd name="connsiteX17" fmla="*/ 7688812 w 12318902"/>
              <a:gd name="connsiteY17" fmla="*/ 262525 h 1177472"/>
              <a:gd name="connsiteX18" fmla="*/ 7098523 w 12318902"/>
              <a:gd name="connsiteY18" fmla="*/ 262525 h 1177472"/>
              <a:gd name="connsiteX19" fmla="*/ 7098523 w 12318902"/>
              <a:gd name="connsiteY19" fmla="*/ 443495 h 1177472"/>
              <a:gd name="connsiteX20" fmla="*/ 7646094 w 12318902"/>
              <a:gd name="connsiteY20" fmla="*/ 443495 h 1177472"/>
              <a:gd name="connsiteX21" fmla="*/ 7646094 w 12318902"/>
              <a:gd name="connsiteY21" fmla="*/ 675727 h 1177472"/>
              <a:gd name="connsiteX22" fmla="*/ 7098523 w 12318902"/>
              <a:gd name="connsiteY22" fmla="*/ 675727 h 1177472"/>
              <a:gd name="connsiteX23" fmla="*/ 7098523 w 12318902"/>
              <a:gd name="connsiteY23" fmla="*/ 900193 h 1177472"/>
              <a:gd name="connsiteX24" fmla="*/ 7705900 w 12318902"/>
              <a:gd name="connsiteY24" fmla="*/ 900193 h 1177472"/>
              <a:gd name="connsiteX25" fmla="*/ 7705900 w 12318902"/>
              <a:gd name="connsiteY25" fmla="*/ 1158056 h 1177472"/>
              <a:gd name="connsiteX26" fmla="*/ 6745903 w 12318902"/>
              <a:gd name="connsiteY26" fmla="*/ 1158056 h 1177472"/>
              <a:gd name="connsiteX27" fmla="*/ 5425035 w 12318902"/>
              <a:gd name="connsiteY27" fmla="*/ 19419 h 1177472"/>
              <a:gd name="connsiteX28" fmla="*/ 5753577 w 12318902"/>
              <a:gd name="connsiteY28" fmla="*/ 19419 h 1177472"/>
              <a:gd name="connsiteX29" fmla="*/ 6182314 w 12318902"/>
              <a:gd name="connsiteY29" fmla="*/ 649368 h 1177472"/>
              <a:gd name="connsiteX30" fmla="*/ 6182314 w 12318902"/>
              <a:gd name="connsiteY30" fmla="*/ 19419 h 1177472"/>
              <a:gd name="connsiteX31" fmla="*/ 6513964 w 12318902"/>
              <a:gd name="connsiteY31" fmla="*/ 19419 h 1177472"/>
              <a:gd name="connsiteX32" fmla="*/ 6513964 w 12318902"/>
              <a:gd name="connsiteY32" fmla="*/ 1158056 h 1177472"/>
              <a:gd name="connsiteX33" fmla="*/ 6182314 w 12318902"/>
              <a:gd name="connsiteY33" fmla="*/ 1158056 h 1177472"/>
              <a:gd name="connsiteX34" fmla="*/ 5755907 w 12318902"/>
              <a:gd name="connsiteY34" fmla="*/ 532864 h 1177472"/>
              <a:gd name="connsiteX35" fmla="*/ 5755907 w 12318902"/>
              <a:gd name="connsiteY35" fmla="*/ 1158056 h 1177472"/>
              <a:gd name="connsiteX36" fmla="*/ 5425035 w 12318902"/>
              <a:gd name="connsiteY36" fmla="*/ 1158056 h 1177472"/>
              <a:gd name="connsiteX37" fmla="*/ 4100283 w 12318902"/>
              <a:gd name="connsiteY37" fmla="*/ 19419 h 1177472"/>
              <a:gd name="connsiteX38" fmla="*/ 4452127 w 12318902"/>
              <a:gd name="connsiteY38" fmla="*/ 19419 h 1177472"/>
              <a:gd name="connsiteX39" fmla="*/ 4452127 w 12318902"/>
              <a:gd name="connsiteY39" fmla="*/ 449709 h 1177472"/>
              <a:gd name="connsiteX40" fmla="*/ 4820682 w 12318902"/>
              <a:gd name="connsiteY40" fmla="*/ 19419 h 1177472"/>
              <a:gd name="connsiteX41" fmla="*/ 5288629 w 12318902"/>
              <a:gd name="connsiteY41" fmla="*/ 19419 h 1177472"/>
              <a:gd name="connsiteX42" fmla="*/ 4873121 w 12318902"/>
              <a:gd name="connsiteY42" fmla="*/ 449199 h 1177472"/>
              <a:gd name="connsiteX43" fmla="*/ 5307270 w 12318902"/>
              <a:gd name="connsiteY43" fmla="*/ 1158056 h 1177472"/>
              <a:gd name="connsiteX44" fmla="*/ 4873983 w 12318902"/>
              <a:gd name="connsiteY44" fmla="*/ 1158056 h 1177472"/>
              <a:gd name="connsiteX45" fmla="*/ 4633911 w 12318902"/>
              <a:gd name="connsiteY45" fmla="*/ 689793 h 1177472"/>
              <a:gd name="connsiteX46" fmla="*/ 4452127 w 12318902"/>
              <a:gd name="connsiteY46" fmla="*/ 880205 h 1177472"/>
              <a:gd name="connsiteX47" fmla="*/ 4452127 w 12318902"/>
              <a:gd name="connsiteY47" fmla="*/ 1158056 h 1177472"/>
              <a:gd name="connsiteX48" fmla="*/ 4100283 w 12318902"/>
              <a:gd name="connsiteY48" fmla="*/ 1158056 h 1177472"/>
              <a:gd name="connsiteX49" fmla="*/ 3174265 w 12318902"/>
              <a:gd name="connsiteY49" fmla="*/ 19419 h 1177472"/>
              <a:gd name="connsiteX50" fmla="*/ 3558050 w 12318902"/>
              <a:gd name="connsiteY50" fmla="*/ 19419 h 1177472"/>
              <a:gd name="connsiteX51" fmla="*/ 3985914 w 12318902"/>
              <a:gd name="connsiteY51" fmla="*/ 1158056 h 1177472"/>
              <a:gd name="connsiteX52" fmla="*/ 3617468 w 12318902"/>
              <a:gd name="connsiteY52" fmla="*/ 1158056 h 1177472"/>
              <a:gd name="connsiteX53" fmla="*/ 3560503 w 12318902"/>
              <a:gd name="connsiteY53" fmla="*/ 970095 h 1177472"/>
              <a:gd name="connsiteX54" fmla="*/ 3161049 w 12318902"/>
              <a:gd name="connsiteY54" fmla="*/ 970095 h 1177472"/>
              <a:gd name="connsiteX55" fmla="*/ 3105553 w 12318902"/>
              <a:gd name="connsiteY55" fmla="*/ 1158056 h 1177472"/>
              <a:gd name="connsiteX56" fmla="*/ 2746307 w 12318902"/>
              <a:gd name="connsiteY56" fmla="*/ 1158056 h 1177472"/>
              <a:gd name="connsiteX57" fmla="*/ 1707179 w 12318902"/>
              <a:gd name="connsiteY57" fmla="*/ 19419 h 1177472"/>
              <a:gd name="connsiteX58" fmla="*/ 2650089 w 12318902"/>
              <a:gd name="connsiteY58" fmla="*/ 19419 h 1177472"/>
              <a:gd name="connsiteX59" fmla="*/ 2650089 w 12318902"/>
              <a:gd name="connsiteY59" fmla="*/ 262525 h 1177472"/>
              <a:gd name="connsiteX60" fmla="*/ 2059799 w 12318902"/>
              <a:gd name="connsiteY60" fmla="*/ 262525 h 1177472"/>
              <a:gd name="connsiteX61" fmla="*/ 2059799 w 12318902"/>
              <a:gd name="connsiteY61" fmla="*/ 443495 h 1177472"/>
              <a:gd name="connsiteX62" fmla="*/ 2607371 w 12318902"/>
              <a:gd name="connsiteY62" fmla="*/ 443495 h 1177472"/>
              <a:gd name="connsiteX63" fmla="*/ 2607371 w 12318902"/>
              <a:gd name="connsiteY63" fmla="*/ 675727 h 1177472"/>
              <a:gd name="connsiteX64" fmla="*/ 2059799 w 12318902"/>
              <a:gd name="connsiteY64" fmla="*/ 675727 h 1177472"/>
              <a:gd name="connsiteX65" fmla="*/ 2059799 w 12318902"/>
              <a:gd name="connsiteY65" fmla="*/ 900193 h 1177472"/>
              <a:gd name="connsiteX66" fmla="*/ 2667177 w 12318902"/>
              <a:gd name="connsiteY66" fmla="*/ 900193 h 1177472"/>
              <a:gd name="connsiteX67" fmla="*/ 2667177 w 12318902"/>
              <a:gd name="connsiteY67" fmla="*/ 1158056 h 1177472"/>
              <a:gd name="connsiteX68" fmla="*/ 1707179 w 12318902"/>
              <a:gd name="connsiteY68" fmla="*/ 1158056 h 1177472"/>
              <a:gd name="connsiteX69" fmla="*/ 0 w 12318902"/>
              <a:gd name="connsiteY69" fmla="*/ 19419 h 1177472"/>
              <a:gd name="connsiteX70" fmla="*/ 334185 w 12318902"/>
              <a:gd name="connsiteY70" fmla="*/ 19419 h 1177472"/>
              <a:gd name="connsiteX71" fmla="*/ 454501 w 12318902"/>
              <a:gd name="connsiteY71" fmla="*/ 656856 h 1177472"/>
              <a:gd name="connsiteX72" fmla="*/ 630592 w 12318902"/>
              <a:gd name="connsiteY72" fmla="*/ 19419 h 1177472"/>
              <a:gd name="connsiteX73" fmla="*/ 963577 w 12318902"/>
              <a:gd name="connsiteY73" fmla="*/ 19419 h 1177472"/>
              <a:gd name="connsiteX74" fmla="*/ 1140105 w 12318902"/>
              <a:gd name="connsiteY74" fmla="*/ 656007 h 1177472"/>
              <a:gd name="connsiteX75" fmla="*/ 1260554 w 12318902"/>
              <a:gd name="connsiteY75" fmla="*/ 19419 h 1177472"/>
              <a:gd name="connsiteX76" fmla="*/ 1593005 w 12318902"/>
              <a:gd name="connsiteY76" fmla="*/ 19419 h 1177472"/>
              <a:gd name="connsiteX77" fmla="*/ 1342010 w 12318902"/>
              <a:gd name="connsiteY77" fmla="*/ 1158056 h 1177472"/>
              <a:gd name="connsiteX78" fmla="*/ 996987 w 12318902"/>
              <a:gd name="connsiteY78" fmla="*/ 1158056 h 1177472"/>
              <a:gd name="connsiteX79" fmla="*/ 797279 w 12318902"/>
              <a:gd name="connsiteY79" fmla="*/ 441165 h 1177472"/>
              <a:gd name="connsiteX80" fmla="*/ 598347 w 12318902"/>
              <a:gd name="connsiteY80" fmla="*/ 1158056 h 1177472"/>
              <a:gd name="connsiteX81" fmla="*/ 253324 w 12318902"/>
              <a:gd name="connsiteY81" fmla="*/ 1158056 h 1177472"/>
              <a:gd name="connsiteX82" fmla="*/ 11812496 w 12318902"/>
              <a:gd name="connsiteY82" fmla="*/ 0 h 1177472"/>
              <a:gd name="connsiteX83" fmla="*/ 12145310 w 12318902"/>
              <a:gd name="connsiteY83" fmla="*/ 81165 h 1177472"/>
              <a:gd name="connsiteX84" fmla="*/ 12281621 w 12318902"/>
              <a:gd name="connsiteY84" fmla="*/ 339417 h 1177472"/>
              <a:gd name="connsiteX85" fmla="*/ 11949971 w 12318902"/>
              <a:gd name="connsiteY85" fmla="*/ 358834 h 1177472"/>
              <a:gd name="connsiteX86" fmla="*/ 11894437 w 12318902"/>
              <a:gd name="connsiteY86" fmla="*/ 246990 h 1177472"/>
              <a:gd name="connsiteX87" fmla="*/ 11777544 w 12318902"/>
              <a:gd name="connsiteY87" fmla="*/ 212038 h 1177472"/>
              <a:gd name="connsiteX88" fmla="*/ 11685117 w 12318902"/>
              <a:gd name="connsiteY88" fmla="*/ 238058 h 1177472"/>
              <a:gd name="connsiteX89" fmla="*/ 11654050 w 12318902"/>
              <a:gd name="connsiteY89" fmla="*/ 301358 h 1177472"/>
              <a:gd name="connsiteX90" fmla="*/ 11679681 w 12318902"/>
              <a:gd name="connsiteY90" fmla="*/ 350290 h 1177472"/>
              <a:gd name="connsiteX91" fmla="*/ 11797738 w 12318902"/>
              <a:gd name="connsiteY91" fmla="*/ 392232 h 1177472"/>
              <a:gd name="connsiteX92" fmla="*/ 12128223 w 12318902"/>
              <a:gd name="connsiteY92" fmla="*/ 492814 h 1177472"/>
              <a:gd name="connsiteX93" fmla="*/ 12273465 w 12318902"/>
              <a:gd name="connsiteY93" fmla="*/ 619027 h 1177472"/>
              <a:gd name="connsiteX94" fmla="*/ 12318902 w 12318902"/>
              <a:gd name="connsiteY94" fmla="*/ 787571 h 1177472"/>
              <a:gd name="connsiteX95" fmla="*/ 12258320 w 12318902"/>
              <a:gd name="connsiteY95" fmla="*/ 989512 h 1177472"/>
              <a:gd name="connsiteX96" fmla="*/ 12089000 w 12318902"/>
              <a:gd name="connsiteY96" fmla="*/ 1129706 h 1177472"/>
              <a:gd name="connsiteX97" fmla="*/ 11814826 w 12318902"/>
              <a:gd name="connsiteY97" fmla="*/ 1177472 h 1177472"/>
              <a:gd name="connsiteX98" fmla="*/ 11412497 w 12318902"/>
              <a:gd name="connsiteY98" fmla="*/ 1065628 h 1177472"/>
              <a:gd name="connsiteX99" fmla="*/ 11285895 w 12318902"/>
              <a:gd name="connsiteY99" fmla="*/ 781357 h 1177472"/>
              <a:gd name="connsiteX100" fmla="*/ 11620652 w 12318902"/>
              <a:gd name="connsiteY100" fmla="*/ 760386 h 1177472"/>
              <a:gd name="connsiteX101" fmla="*/ 11664923 w 12318902"/>
              <a:gd name="connsiteY101" fmla="*/ 884658 h 1177472"/>
              <a:gd name="connsiteX102" fmla="*/ 11820263 w 12318902"/>
              <a:gd name="connsiteY102" fmla="*/ 953784 h 1177472"/>
              <a:gd name="connsiteX103" fmla="*/ 11936379 w 12318902"/>
              <a:gd name="connsiteY103" fmla="*/ 918444 h 1177472"/>
              <a:gd name="connsiteX104" fmla="*/ 11977155 w 12318902"/>
              <a:gd name="connsiteY104" fmla="*/ 836503 h 1177472"/>
              <a:gd name="connsiteX105" fmla="*/ 11938321 w 12318902"/>
              <a:gd name="connsiteY105" fmla="*/ 757280 h 1177472"/>
              <a:gd name="connsiteX106" fmla="*/ 11758127 w 12318902"/>
              <a:gd name="connsiteY106" fmla="*/ 691260 h 1177472"/>
              <a:gd name="connsiteX107" fmla="*/ 11428031 w 12318902"/>
              <a:gd name="connsiteY107" fmla="*/ 553008 h 1177472"/>
              <a:gd name="connsiteX108" fmla="*/ 11328614 w 12318902"/>
              <a:gd name="connsiteY108" fmla="*/ 333203 h 1177472"/>
              <a:gd name="connsiteX109" fmla="*/ 11379487 w 12318902"/>
              <a:gd name="connsiteY109" fmla="*/ 167378 h 1177472"/>
              <a:gd name="connsiteX110" fmla="*/ 11532496 w 12318902"/>
              <a:gd name="connsiteY110" fmla="*/ 44660 h 1177472"/>
              <a:gd name="connsiteX111" fmla="*/ 11812496 w 12318902"/>
              <a:gd name="connsiteY111" fmla="*/ 0 h 1177472"/>
              <a:gd name="connsiteX112" fmla="*/ 9516971 w 12318902"/>
              <a:gd name="connsiteY112" fmla="*/ 0 h 1177472"/>
              <a:gd name="connsiteX113" fmla="*/ 9849785 w 12318902"/>
              <a:gd name="connsiteY113" fmla="*/ 81165 h 1177472"/>
              <a:gd name="connsiteX114" fmla="*/ 9986096 w 12318902"/>
              <a:gd name="connsiteY114" fmla="*/ 339417 h 1177472"/>
              <a:gd name="connsiteX115" fmla="*/ 9654446 w 12318902"/>
              <a:gd name="connsiteY115" fmla="*/ 358834 h 1177472"/>
              <a:gd name="connsiteX116" fmla="*/ 9598912 w 12318902"/>
              <a:gd name="connsiteY116" fmla="*/ 246990 h 1177472"/>
              <a:gd name="connsiteX117" fmla="*/ 9482019 w 12318902"/>
              <a:gd name="connsiteY117" fmla="*/ 212038 h 1177472"/>
              <a:gd name="connsiteX118" fmla="*/ 9389592 w 12318902"/>
              <a:gd name="connsiteY118" fmla="*/ 238058 h 1177472"/>
              <a:gd name="connsiteX119" fmla="*/ 9358525 w 12318902"/>
              <a:gd name="connsiteY119" fmla="*/ 301358 h 1177472"/>
              <a:gd name="connsiteX120" fmla="*/ 9384156 w 12318902"/>
              <a:gd name="connsiteY120" fmla="*/ 350290 h 1177472"/>
              <a:gd name="connsiteX121" fmla="*/ 9502213 w 12318902"/>
              <a:gd name="connsiteY121" fmla="*/ 392232 h 1177472"/>
              <a:gd name="connsiteX122" fmla="*/ 9832698 w 12318902"/>
              <a:gd name="connsiteY122" fmla="*/ 492814 h 1177472"/>
              <a:gd name="connsiteX123" fmla="*/ 9977940 w 12318902"/>
              <a:gd name="connsiteY123" fmla="*/ 619027 h 1177472"/>
              <a:gd name="connsiteX124" fmla="*/ 10023377 w 12318902"/>
              <a:gd name="connsiteY124" fmla="*/ 787571 h 1177472"/>
              <a:gd name="connsiteX125" fmla="*/ 9962795 w 12318902"/>
              <a:gd name="connsiteY125" fmla="*/ 989512 h 1177472"/>
              <a:gd name="connsiteX126" fmla="*/ 9793475 w 12318902"/>
              <a:gd name="connsiteY126" fmla="*/ 1129706 h 1177472"/>
              <a:gd name="connsiteX127" fmla="*/ 9519301 w 12318902"/>
              <a:gd name="connsiteY127" fmla="*/ 1177472 h 1177472"/>
              <a:gd name="connsiteX128" fmla="*/ 9116972 w 12318902"/>
              <a:gd name="connsiteY128" fmla="*/ 1065628 h 1177472"/>
              <a:gd name="connsiteX129" fmla="*/ 8990370 w 12318902"/>
              <a:gd name="connsiteY129" fmla="*/ 781357 h 1177472"/>
              <a:gd name="connsiteX130" fmla="*/ 9325127 w 12318902"/>
              <a:gd name="connsiteY130" fmla="*/ 760386 h 1177472"/>
              <a:gd name="connsiteX131" fmla="*/ 9369398 w 12318902"/>
              <a:gd name="connsiteY131" fmla="*/ 884658 h 1177472"/>
              <a:gd name="connsiteX132" fmla="*/ 9524738 w 12318902"/>
              <a:gd name="connsiteY132" fmla="*/ 953784 h 1177472"/>
              <a:gd name="connsiteX133" fmla="*/ 9640854 w 12318902"/>
              <a:gd name="connsiteY133" fmla="*/ 918444 h 1177472"/>
              <a:gd name="connsiteX134" fmla="*/ 9681630 w 12318902"/>
              <a:gd name="connsiteY134" fmla="*/ 836503 h 1177472"/>
              <a:gd name="connsiteX135" fmla="*/ 9642796 w 12318902"/>
              <a:gd name="connsiteY135" fmla="*/ 757280 h 1177472"/>
              <a:gd name="connsiteX136" fmla="*/ 9462602 w 12318902"/>
              <a:gd name="connsiteY136" fmla="*/ 691260 h 1177472"/>
              <a:gd name="connsiteX137" fmla="*/ 9132506 w 12318902"/>
              <a:gd name="connsiteY137" fmla="*/ 553008 h 1177472"/>
              <a:gd name="connsiteX138" fmla="*/ 9033089 w 12318902"/>
              <a:gd name="connsiteY138" fmla="*/ 333203 h 1177472"/>
              <a:gd name="connsiteX139" fmla="*/ 9083962 w 12318902"/>
              <a:gd name="connsiteY139" fmla="*/ 167378 h 1177472"/>
              <a:gd name="connsiteX140" fmla="*/ 9236971 w 12318902"/>
              <a:gd name="connsiteY140" fmla="*/ 44660 h 1177472"/>
              <a:gd name="connsiteX141" fmla="*/ 9516971 w 12318902"/>
              <a:gd name="connsiteY141" fmla="*/ 0 h 1177472"/>
              <a:gd name="connsiteX142" fmla="*/ 8364446 w 12318902"/>
              <a:gd name="connsiteY142" fmla="*/ 0 h 1177472"/>
              <a:gd name="connsiteX143" fmla="*/ 8697260 w 12318902"/>
              <a:gd name="connsiteY143" fmla="*/ 81165 h 1177472"/>
              <a:gd name="connsiteX144" fmla="*/ 8833571 w 12318902"/>
              <a:gd name="connsiteY144" fmla="*/ 339417 h 1177472"/>
              <a:gd name="connsiteX145" fmla="*/ 8501921 w 12318902"/>
              <a:gd name="connsiteY145" fmla="*/ 358834 h 1177472"/>
              <a:gd name="connsiteX146" fmla="*/ 8446387 w 12318902"/>
              <a:gd name="connsiteY146" fmla="*/ 246990 h 1177472"/>
              <a:gd name="connsiteX147" fmla="*/ 8329494 w 12318902"/>
              <a:gd name="connsiteY147" fmla="*/ 212038 h 1177472"/>
              <a:gd name="connsiteX148" fmla="*/ 8237068 w 12318902"/>
              <a:gd name="connsiteY148" fmla="*/ 238058 h 1177472"/>
              <a:gd name="connsiteX149" fmla="*/ 8206000 w 12318902"/>
              <a:gd name="connsiteY149" fmla="*/ 301358 h 1177472"/>
              <a:gd name="connsiteX150" fmla="*/ 8231630 w 12318902"/>
              <a:gd name="connsiteY150" fmla="*/ 350290 h 1177472"/>
              <a:gd name="connsiteX151" fmla="*/ 8349688 w 12318902"/>
              <a:gd name="connsiteY151" fmla="*/ 392232 h 1177472"/>
              <a:gd name="connsiteX152" fmla="*/ 8680173 w 12318902"/>
              <a:gd name="connsiteY152" fmla="*/ 492814 h 1177472"/>
              <a:gd name="connsiteX153" fmla="*/ 8825415 w 12318902"/>
              <a:gd name="connsiteY153" fmla="*/ 619027 h 1177472"/>
              <a:gd name="connsiteX154" fmla="*/ 8870852 w 12318902"/>
              <a:gd name="connsiteY154" fmla="*/ 787571 h 1177472"/>
              <a:gd name="connsiteX155" fmla="*/ 8810270 w 12318902"/>
              <a:gd name="connsiteY155" fmla="*/ 989512 h 1177472"/>
              <a:gd name="connsiteX156" fmla="*/ 8640950 w 12318902"/>
              <a:gd name="connsiteY156" fmla="*/ 1129706 h 1177472"/>
              <a:gd name="connsiteX157" fmla="*/ 8366776 w 12318902"/>
              <a:gd name="connsiteY157" fmla="*/ 1177472 h 1177472"/>
              <a:gd name="connsiteX158" fmla="*/ 7964447 w 12318902"/>
              <a:gd name="connsiteY158" fmla="*/ 1065628 h 1177472"/>
              <a:gd name="connsiteX159" fmla="*/ 7837845 w 12318902"/>
              <a:gd name="connsiteY159" fmla="*/ 781357 h 1177472"/>
              <a:gd name="connsiteX160" fmla="*/ 8172602 w 12318902"/>
              <a:gd name="connsiteY160" fmla="*/ 760386 h 1177472"/>
              <a:gd name="connsiteX161" fmla="*/ 8216874 w 12318902"/>
              <a:gd name="connsiteY161" fmla="*/ 884658 h 1177472"/>
              <a:gd name="connsiteX162" fmla="*/ 8372213 w 12318902"/>
              <a:gd name="connsiteY162" fmla="*/ 953784 h 1177472"/>
              <a:gd name="connsiteX163" fmla="*/ 8488329 w 12318902"/>
              <a:gd name="connsiteY163" fmla="*/ 918444 h 1177472"/>
              <a:gd name="connsiteX164" fmla="*/ 8529105 w 12318902"/>
              <a:gd name="connsiteY164" fmla="*/ 836503 h 1177472"/>
              <a:gd name="connsiteX165" fmla="*/ 8490271 w 12318902"/>
              <a:gd name="connsiteY165" fmla="*/ 757280 h 1177472"/>
              <a:gd name="connsiteX166" fmla="*/ 8310077 w 12318902"/>
              <a:gd name="connsiteY166" fmla="*/ 691260 h 1177472"/>
              <a:gd name="connsiteX167" fmla="*/ 7979980 w 12318902"/>
              <a:gd name="connsiteY167" fmla="*/ 553008 h 1177472"/>
              <a:gd name="connsiteX168" fmla="*/ 7880564 w 12318902"/>
              <a:gd name="connsiteY168" fmla="*/ 333203 h 1177472"/>
              <a:gd name="connsiteX169" fmla="*/ 7931437 w 12318902"/>
              <a:gd name="connsiteY169" fmla="*/ 167378 h 1177472"/>
              <a:gd name="connsiteX170" fmla="*/ 8084446 w 12318902"/>
              <a:gd name="connsiteY170" fmla="*/ 44660 h 1177472"/>
              <a:gd name="connsiteX171" fmla="*/ 8364446 w 12318902"/>
              <a:gd name="connsiteY171"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2318902" h="1177472">
                <a:moveTo>
                  <a:pt x="3361839" y="314563"/>
                </a:moveTo>
                <a:lnTo>
                  <a:pt x="3237470" y="723883"/>
                </a:lnTo>
                <a:lnTo>
                  <a:pt x="3487517" y="723883"/>
                </a:lnTo>
                <a:close/>
                <a:moveTo>
                  <a:pt x="10193953" y="19419"/>
                </a:moveTo>
                <a:lnTo>
                  <a:pt x="11136862" y="19419"/>
                </a:lnTo>
                <a:lnTo>
                  <a:pt x="11136862" y="262525"/>
                </a:lnTo>
                <a:lnTo>
                  <a:pt x="10546573" y="262525"/>
                </a:lnTo>
                <a:lnTo>
                  <a:pt x="10546573" y="443495"/>
                </a:lnTo>
                <a:lnTo>
                  <a:pt x="11094144" y="443495"/>
                </a:lnTo>
                <a:lnTo>
                  <a:pt x="11094144" y="675727"/>
                </a:lnTo>
                <a:lnTo>
                  <a:pt x="10546573" y="675727"/>
                </a:lnTo>
                <a:lnTo>
                  <a:pt x="10546573" y="900193"/>
                </a:lnTo>
                <a:lnTo>
                  <a:pt x="11153950" y="900193"/>
                </a:lnTo>
                <a:lnTo>
                  <a:pt x="11153950" y="1158056"/>
                </a:lnTo>
                <a:lnTo>
                  <a:pt x="10193953" y="1158056"/>
                </a:lnTo>
                <a:close/>
                <a:moveTo>
                  <a:pt x="6745903" y="19419"/>
                </a:moveTo>
                <a:lnTo>
                  <a:pt x="7688812" y="19419"/>
                </a:lnTo>
                <a:lnTo>
                  <a:pt x="7688812" y="262525"/>
                </a:lnTo>
                <a:lnTo>
                  <a:pt x="7098523" y="262525"/>
                </a:lnTo>
                <a:lnTo>
                  <a:pt x="7098523" y="443495"/>
                </a:lnTo>
                <a:lnTo>
                  <a:pt x="7646094" y="443495"/>
                </a:lnTo>
                <a:lnTo>
                  <a:pt x="7646094" y="675727"/>
                </a:lnTo>
                <a:lnTo>
                  <a:pt x="7098523" y="675727"/>
                </a:lnTo>
                <a:lnTo>
                  <a:pt x="7098523" y="900193"/>
                </a:lnTo>
                <a:lnTo>
                  <a:pt x="7705900" y="900193"/>
                </a:lnTo>
                <a:lnTo>
                  <a:pt x="7705900" y="1158056"/>
                </a:lnTo>
                <a:lnTo>
                  <a:pt x="6745903" y="1158056"/>
                </a:lnTo>
                <a:close/>
                <a:moveTo>
                  <a:pt x="5425035" y="19419"/>
                </a:moveTo>
                <a:lnTo>
                  <a:pt x="5753577" y="19419"/>
                </a:lnTo>
                <a:lnTo>
                  <a:pt x="6182314" y="649368"/>
                </a:lnTo>
                <a:lnTo>
                  <a:pt x="6182314" y="19419"/>
                </a:lnTo>
                <a:lnTo>
                  <a:pt x="6513964" y="19419"/>
                </a:lnTo>
                <a:lnTo>
                  <a:pt x="6513964" y="1158056"/>
                </a:lnTo>
                <a:lnTo>
                  <a:pt x="6182314" y="1158056"/>
                </a:lnTo>
                <a:lnTo>
                  <a:pt x="5755907" y="532864"/>
                </a:lnTo>
                <a:lnTo>
                  <a:pt x="5755907" y="1158056"/>
                </a:lnTo>
                <a:lnTo>
                  <a:pt x="5425035" y="1158056"/>
                </a:lnTo>
                <a:close/>
                <a:moveTo>
                  <a:pt x="4100283" y="19419"/>
                </a:moveTo>
                <a:lnTo>
                  <a:pt x="4452127" y="19419"/>
                </a:lnTo>
                <a:lnTo>
                  <a:pt x="4452127" y="449709"/>
                </a:lnTo>
                <a:lnTo>
                  <a:pt x="4820682" y="19419"/>
                </a:lnTo>
                <a:lnTo>
                  <a:pt x="5288629" y="19419"/>
                </a:lnTo>
                <a:lnTo>
                  <a:pt x="4873121" y="449199"/>
                </a:lnTo>
                <a:lnTo>
                  <a:pt x="5307270" y="1158056"/>
                </a:lnTo>
                <a:lnTo>
                  <a:pt x="4873983" y="1158056"/>
                </a:lnTo>
                <a:lnTo>
                  <a:pt x="4633911" y="689793"/>
                </a:lnTo>
                <a:lnTo>
                  <a:pt x="4452127" y="880205"/>
                </a:lnTo>
                <a:lnTo>
                  <a:pt x="4452127" y="1158056"/>
                </a:lnTo>
                <a:lnTo>
                  <a:pt x="4100283" y="1158056"/>
                </a:lnTo>
                <a:close/>
                <a:moveTo>
                  <a:pt x="3174265" y="19419"/>
                </a:moveTo>
                <a:lnTo>
                  <a:pt x="3558050" y="19419"/>
                </a:lnTo>
                <a:lnTo>
                  <a:pt x="3985914" y="1158056"/>
                </a:lnTo>
                <a:lnTo>
                  <a:pt x="3617468" y="1158056"/>
                </a:lnTo>
                <a:lnTo>
                  <a:pt x="3560503" y="970095"/>
                </a:lnTo>
                <a:lnTo>
                  <a:pt x="3161049" y="970095"/>
                </a:lnTo>
                <a:lnTo>
                  <a:pt x="3105553" y="1158056"/>
                </a:lnTo>
                <a:lnTo>
                  <a:pt x="2746307" y="1158056"/>
                </a:lnTo>
                <a:close/>
                <a:moveTo>
                  <a:pt x="1707179" y="19419"/>
                </a:moveTo>
                <a:lnTo>
                  <a:pt x="2650089" y="19419"/>
                </a:lnTo>
                <a:lnTo>
                  <a:pt x="2650089" y="262525"/>
                </a:lnTo>
                <a:lnTo>
                  <a:pt x="2059799" y="262525"/>
                </a:lnTo>
                <a:lnTo>
                  <a:pt x="2059799" y="443495"/>
                </a:lnTo>
                <a:lnTo>
                  <a:pt x="2607371" y="443495"/>
                </a:lnTo>
                <a:lnTo>
                  <a:pt x="2607371" y="675727"/>
                </a:lnTo>
                <a:lnTo>
                  <a:pt x="2059799" y="675727"/>
                </a:lnTo>
                <a:lnTo>
                  <a:pt x="2059799" y="900193"/>
                </a:lnTo>
                <a:lnTo>
                  <a:pt x="2667177" y="900193"/>
                </a:lnTo>
                <a:lnTo>
                  <a:pt x="2667177" y="1158056"/>
                </a:lnTo>
                <a:lnTo>
                  <a:pt x="1707179" y="1158056"/>
                </a:lnTo>
                <a:close/>
                <a:moveTo>
                  <a:pt x="0" y="19419"/>
                </a:moveTo>
                <a:lnTo>
                  <a:pt x="334185" y="19419"/>
                </a:lnTo>
                <a:lnTo>
                  <a:pt x="454501" y="656856"/>
                </a:lnTo>
                <a:lnTo>
                  <a:pt x="630592" y="19419"/>
                </a:lnTo>
                <a:lnTo>
                  <a:pt x="963577" y="19419"/>
                </a:lnTo>
                <a:lnTo>
                  <a:pt x="1140105" y="656007"/>
                </a:lnTo>
                <a:lnTo>
                  <a:pt x="1260554" y="19419"/>
                </a:lnTo>
                <a:lnTo>
                  <a:pt x="1593005" y="19419"/>
                </a:lnTo>
                <a:lnTo>
                  <a:pt x="1342010" y="1158056"/>
                </a:lnTo>
                <a:lnTo>
                  <a:pt x="996987" y="1158056"/>
                </a:lnTo>
                <a:lnTo>
                  <a:pt x="797279" y="441165"/>
                </a:lnTo>
                <a:lnTo>
                  <a:pt x="598347" y="1158056"/>
                </a:lnTo>
                <a:lnTo>
                  <a:pt x="253324" y="1158056"/>
                </a:lnTo>
                <a:close/>
                <a:moveTo>
                  <a:pt x="11812496" y="0"/>
                </a:moveTo>
                <a:cubicBezTo>
                  <a:pt x="11957996" y="0"/>
                  <a:pt x="12068936" y="27055"/>
                  <a:pt x="12145310" y="81165"/>
                </a:cubicBezTo>
                <a:cubicBezTo>
                  <a:pt x="12221685" y="135275"/>
                  <a:pt x="12267121" y="221359"/>
                  <a:pt x="12281621" y="339417"/>
                </a:cubicBezTo>
                <a:lnTo>
                  <a:pt x="11949971" y="358834"/>
                </a:lnTo>
                <a:cubicBezTo>
                  <a:pt x="11941169" y="307572"/>
                  <a:pt x="11922656" y="270291"/>
                  <a:pt x="11894437" y="246990"/>
                </a:cubicBezTo>
                <a:cubicBezTo>
                  <a:pt x="11866218" y="223689"/>
                  <a:pt x="11827253" y="212038"/>
                  <a:pt x="11777544" y="212038"/>
                </a:cubicBezTo>
                <a:cubicBezTo>
                  <a:pt x="11736637" y="212038"/>
                  <a:pt x="11705830" y="220711"/>
                  <a:pt x="11685117" y="238058"/>
                </a:cubicBezTo>
                <a:cubicBezTo>
                  <a:pt x="11664405" y="255404"/>
                  <a:pt x="11654050" y="276504"/>
                  <a:pt x="11654050" y="301358"/>
                </a:cubicBezTo>
                <a:cubicBezTo>
                  <a:pt x="11654050" y="319481"/>
                  <a:pt x="11662593" y="335792"/>
                  <a:pt x="11679681" y="350290"/>
                </a:cubicBezTo>
                <a:cubicBezTo>
                  <a:pt x="11696249" y="365306"/>
                  <a:pt x="11735603" y="379287"/>
                  <a:pt x="11797738" y="392232"/>
                </a:cubicBezTo>
                <a:cubicBezTo>
                  <a:pt x="11951524" y="425371"/>
                  <a:pt x="12061685" y="458898"/>
                  <a:pt x="12128223" y="492814"/>
                </a:cubicBezTo>
                <a:cubicBezTo>
                  <a:pt x="12194761" y="526730"/>
                  <a:pt x="12243174" y="568801"/>
                  <a:pt x="12273465" y="619027"/>
                </a:cubicBezTo>
                <a:cubicBezTo>
                  <a:pt x="12303756" y="669254"/>
                  <a:pt x="12318902" y="725435"/>
                  <a:pt x="12318902" y="787571"/>
                </a:cubicBezTo>
                <a:cubicBezTo>
                  <a:pt x="12318902" y="860580"/>
                  <a:pt x="12298708" y="927894"/>
                  <a:pt x="12258320" y="989512"/>
                </a:cubicBezTo>
                <a:cubicBezTo>
                  <a:pt x="12217931" y="1051130"/>
                  <a:pt x="12161491" y="1097861"/>
                  <a:pt x="12089000" y="1129706"/>
                </a:cubicBezTo>
                <a:cubicBezTo>
                  <a:pt x="12016509" y="1161550"/>
                  <a:pt x="11925117" y="1177472"/>
                  <a:pt x="11814826" y="1177472"/>
                </a:cubicBezTo>
                <a:cubicBezTo>
                  <a:pt x="11621170" y="1177472"/>
                  <a:pt x="11487060" y="1140191"/>
                  <a:pt x="11412497" y="1065628"/>
                </a:cubicBezTo>
                <a:cubicBezTo>
                  <a:pt x="11337934" y="991065"/>
                  <a:pt x="11295734" y="896308"/>
                  <a:pt x="11285895" y="781357"/>
                </a:cubicBezTo>
                <a:lnTo>
                  <a:pt x="11620652" y="760386"/>
                </a:lnTo>
                <a:cubicBezTo>
                  <a:pt x="11627900" y="814755"/>
                  <a:pt x="11642657" y="856179"/>
                  <a:pt x="11664923" y="884658"/>
                </a:cubicBezTo>
                <a:cubicBezTo>
                  <a:pt x="11701170" y="930742"/>
                  <a:pt x="11752948" y="953784"/>
                  <a:pt x="11820263" y="953784"/>
                </a:cubicBezTo>
                <a:cubicBezTo>
                  <a:pt x="11870490" y="953784"/>
                  <a:pt x="11909194" y="942004"/>
                  <a:pt x="11936379" y="918444"/>
                </a:cubicBezTo>
                <a:cubicBezTo>
                  <a:pt x="11963563" y="894884"/>
                  <a:pt x="11977155" y="867570"/>
                  <a:pt x="11977155" y="836503"/>
                </a:cubicBezTo>
                <a:cubicBezTo>
                  <a:pt x="11977155" y="806988"/>
                  <a:pt x="11964210" y="780580"/>
                  <a:pt x="11938321" y="757280"/>
                </a:cubicBezTo>
                <a:cubicBezTo>
                  <a:pt x="11912431" y="733979"/>
                  <a:pt x="11852365" y="711972"/>
                  <a:pt x="11758127" y="691260"/>
                </a:cubicBezTo>
                <a:cubicBezTo>
                  <a:pt x="11603822" y="656568"/>
                  <a:pt x="11493792" y="610484"/>
                  <a:pt x="11428031" y="553008"/>
                </a:cubicBezTo>
                <a:cubicBezTo>
                  <a:pt x="11361753" y="495533"/>
                  <a:pt x="11328614" y="422264"/>
                  <a:pt x="11328614" y="333203"/>
                </a:cubicBezTo>
                <a:cubicBezTo>
                  <a:pt x="11328614" y="274692"/>
                  <a:pt x="11345571" y="219417"/>
                  <a:pt x="11379487" y="167378"/>
                </a:cubicBezTo>
                <a:cubicBezTo>
                  <a:pt x="11413404" y="115340"/>
                  <a:pt x="11464405" y="74434"/>
                  <a:pt x="11532496" y="44660"/>
                </a:cubicBezTo>
                <a:cubicBezTo>
                  <a:pt x="11600588" y="14887"/>
                  <a:pt x="11693919" y="0"/>
                  <a:pt x="11812496" y="0"/>
                </a:cubicBezTo>
                <a:close/>
                <a:moveTo>
                  <a:pt x="9516971" y="0"/>
                </a:moveTo>
                <a:cubicBezTo>
                  <a:pt x="9662472" y="0"/>
                  <a:pt x="9773411" y="27055"/>
                  <a:pt x="9849785" y="81165"/>
                </a:cubicBezTo>
                <a:cubicBezTo>
                  <a:pt x="9926160" y="135275"/>
                  <a:pt x="9971596" y="221359"/>
                  <a:pt x="9986096" y="339417"/>
                </a:cubicBezTo>
                <a:lnTo>
                  <a:pt x="9654446" y="358834"/>
                </a:lnTo>
                <a:cubicBezTo>
                  <a:pt x="9645644" y="307572"/>
                  <a:pt x="9627132" y="270291"/>
                  <a:pt x="9598912" y="246990"/>
                </a:cubicBezTo>
                <a:cubicBezTo>
                  <a:pt x="9570692" y="223689"/>
                  <a:pt x="9531728" y="212038"/>
                  <a:pt x="9482019" y="212038"/>
                </a:cubicBezTo>
                <a:cubicBezTo>
                  <a:pt x="9441113" y="212038"/>
                  <a:pt x="9410304" y="220711"/>
                  <a:pt x="9389592" y="238058"/>
                </a:cubicBezTo>
                <a:cubicBezTo>
                  <a:pt x="9368880" y="255404"/>
                  <a:pt x="9358525" y="276504"/>
                  <a:pt x="9358525" y="301358"/>
                </a:cubicBezTo>
                <a:cubicBezTo>
                  <a:pt x="9358525" y="319481"/>
                  <a:pt x="9367068" y="335792"/>
                  <a:pt x="9384156" y="350290"/>
                </a:cubicBezTo>
                <a:cubicBezTo>
                  <a:pt x="9400725" y="365306"/>
                  <a:pt x="9440078" y="379287"/>
                  <a:pt x="9502213" y="392232"/>
                </a:cubicBezTo>
                <a:cubicBezTo>
                  <a:pt x="9655999" y="425371"/>
                  <a:pt x="9766160" y="458898"/>
                  <a:pt x="9832698" y="492814"/>
                </a:cubicBezTo>
                <a:cubicBezTo>
                  <a:pt x="9899236" y="526730"/>
                  <a:pt x="9947649" y="568801"/>
                  <a:pt x="9977940" y="619027"/>
                </a:cubicBezTo>
                <a:cubicBezTo>
                  <a:pt x="10008231" y="669254"/>
                  <a:pt x="10023377" y="725435"/>
                  <a:pt x="10023377" y="787571"/>
                </a:cubicBezTo>
                <a:cubicBezTo>
                  <a:pt x="10023377" y="860580"/>
                  <a:pt x="10003183" y="927894"/>
                  <a:pt x="9962795" y="989512"/>
                </a:cubicBezTo>
                <a:cubicBezTo>
                  <a:pt x="9922406" y="1051130"/>
                  <a:pt x="9865966" y="1097861"/>
                  <a:pt x="9793475" y="1129706"/>
                </a:cubicBezTo>
                <a:cubicBezTo>
                  <a:pt x="9720984" y="1161550"/>
                  <a:pt x="9629592" y="1177472"/>
                  <a:pt x="9519301" y="1177472"/>
                </a:cubicBezTo>
                <a:cubicBezTo>
                  <a:pt x="9325645" y="1177472"/>
                  <a:pt x="9191535" y="1140191"/>
                  <a:pt x="9116972" y="1065628"/>
                </a:cubicBezTo>
                <a:cubicBezTo>
                  <a:pt x="9042409" y="991065"/>
                  <a:pt x="9000209" y="896308"/>
                  <a:pt x="8990370" y="781357"/>
                </a:cubicBezTo>
                <a:lnTo>
                  <a:pt x="9325127" y="760386"/>
                </a:lnTo>
                <a:cubicBezTo>
                  <a:pt x="9332376" y="814755"/>
                  <a:pt x="9347133" y="856179"/>
                  <a:pt x="9369398" y="884658"/>
                </a:cubicBezTo>
                <a:cubicBezTo>
                  <a:pt x="9405644" y="930742"/>
                  <a:pt x="9457424" y="953784"/>
                  <a:pt x="9524738" y="953784"/>
                </a:cubicBezTo>
                <a:cubicBezTo>
                  <a:pt x="9574964" y="953784"/>
                  <a:pt x="9613669" y="942004"/>
                  <a:pt x="9640854" y="918444"/>
                </a:cubicBezTo>
                <a:cubicBezTo>
                  <a:pt x="9668038" y="894884"/>
                  <a:pt x="9681630" y="867570"/>
                  <a:pt x="9681630" y="836503"/>
                </a:cubicBezTo>
                <a:cubicBezTo>
                  <a:pt x="9681630" y="806988"/>
                  <a:pt x="9668686" y="780580"/>
                  <a:pt x="9642796" y="757280"/>
                </a:cubicBezTo>
                <a:cubicBezTo>
                  <a:pt x="9616906" y="733979"/>
                  <a:pt x="9556841" y="711972"/>
                  <a:pt x="9462602" y="691260"/>
                </a:cubicBezTo>
                <a:cubicBezTo>
                  <a:pt x="9308298" y="656568"/>
                  <a:pt x="9198266" y="610484"/>
                  <a:pt x="9132506" y="553008"/>
                </a:cubicBezTo>
                <a:cubicBezTo>
                  <a:pt x="9066228" y="495533"/>
                  <a:pt x="9033089" y="422264"/>
                  <a:pt x="9033089" y="333203"/>
                </a:cubicBezTo>
                <a:cubicBezTo>
                  <a:pt x="9033089" y="274692"/>
                  <a:pt x="9050046" y="219417"/>
                  <a:pt x="9083962" y="167378"/>
                </a:cubicBezTo>
                <a:cubicBezTo>
                  <a:pt x="9117878" y="115340"/>
                  <a:pt x="9168881" y="74434"/>
                  <a:pt x="9236971" y="44660"/>
                </a:cubicBezTo>
                <a:cubicBezTo>
                  <a:pt x="9305062" y="14887"/>
                  <a:pt x="9398395" y="0"/>
                  <a:pt x="9516971" y="0"/>
                </a:cubicBezTo>
                <a:close/>
                <a:moveTo>
                  <a:pt x="8364446" y="0"/>
                </a:moveTo>
                <a:cubicBezTo>
                  <a:pt x="8509947" y="0"/>
                  <a:pt x="8620885" y="27055"/>
                  <a:pt x="8697260" y="81165"/>
                </a:cubicBezTo>
                <a:cubicBezTo>
                  <a:pt x="8773635" y="135275"/>
                  <a:pt x="8819072" y="221359"/>
                  <a:pt x="8833571" y="339417"/>
                </a:cubicBezTo>
                <a:lnTo>
                  <a:pt x="8501921" y="358834"/>
                </a:lnTo>
                <a:cubicBezTo>
                  <a:pt x="8493118" y="307572"/>
                  <a:pt x="8474607" y="270291"/>
                  <a:pt x="8446387" y="246990"/>
                </a:cubicBezTo>
                <a:cubicBezTo>
                  <a:pt x="8418167" y="223689"/>
                  <a:pt x="8379203" y="212038"/>
                  <a:pt x="8329494" y="212038"/>
                </a:cubicBezTo>
                <a:cubicBezTo>
                  <a:pt x="8288588" y="212038"/>
                  <a:pt x="8257779" y="220711"/>
                  <a:pt x="8237068" y="238058"/>
                </a:cubicBezTo>
                <a:cubicBezTo>
                  <a:pt x="8216356" y="255404"/>
                  <a:pt x="8206000" y="276504"/>
                  <a:pt x="8206000" y="301358"/>
                </a:cubicBezTo>
                <a:cubicBezTo>
                  <a:pt x="8206000" y="319481"/>
                  <a:pt x="8214543" y="335792"/>
                  <a:pt x="8231630" y="350290"/>
                </a:cubicBezTo>
                <a:cubicBezTo>
                  <a:pt x="8248200" y="365306"/>
                  <a:pt x="8287552" y="379287"/>
                  <a:pt x="8349688" y="392232"/>
                </a:cubicBezTo>
                <a:cubicBezTo>
                  <a:pt x="8503474" y="425371"/>
                  <a:pt x="8613636" y="458898"/>
                  <a:pt x="8680173" y="492814"/>
                </a:cubicBezTo>
                <a:cubicBezTo>
                  <a:pt x="8746710" y="526730"/>
                  <a:pt x="8795124" y="568801"/>
                  <a:pt x="8825415" y="619027"/>
                </a:cubicBezTo>
                <a:cubicBezTo>
                  <a:pt x="8855706" y="669254"/>
                  <a:pt x="8870852" y="725435"/>
                  <a:pt x="8870852" y="787571"/>
                </a:cubicBezTo>
                <a:cubicBezTo>
                  <a:pt x="8870852" y="860580"/>
                  <a:pt x="8850658" y="927894"/>
                  <a:pt x="8810270" y="989512"/>
                </a:cubicBezTo>
                <a:cubicBezTo>
                  <a:pt x="8769881" y="1051130"/>
                  <a:pt x="8713441" y="1097861"/>
                  <a:pt x="8640950" y="1129706"/>
                </a:cubicBezTo>
                <a:cubicBezTo>
                  <a:pt x="8568458" y="1161550"/>
                  <a:pt x="8477067" y="1177472"/>
                  <a:pt x="8366776" y="1177472"/>
                </a:cubicBezTo>
                <a:cubicBezTo>
                  <a:pt x="8173119" y="1177472"/>
                  <a:pt x="8039010" y="1140191"/>
                  <a:pt x="7964447" y="1065628"/>
                </a:cubicBezTo>
                <a:cubicBezTo>
                  <a:pt x="7889884" y="991065"/>
                  <a:pt x="7847683" y="896308"/>
                  <a:pt x="7837845" y="781357"/>
                </a:cubicBezTo>
                <a:lnTo>
                  <a:pt x="8172602" y="760386"/>
                </a:lnTo>
                <a:cubicBezTo>
                  <a:pt x="8179850" y="814755"/>
                  <a:pt x="8194608" y="856179"/>
                  <a:pt x="8216874" y="884658"/>
                </a:cubicBezTo>
                <a:cubicBezTo>
                  <a:pt x="8253118" y="930742"/>
                  <a:pt x="8304899" y="953784"/>
                  <a:pt x="8372213" y="953784"/>
                </a:cubicBezTo>
                <a:cubicBezTo>
                  <a:pt x="8422439" y="953784"/>
                  <a:pt x="8461144" y="942004"/>
                  <a:pt x="8488329" y="918444"/>
                </a:cubicBezTo>
                <a:cubicBezTo>
                  <a:pt x="8515513" y="894884"/>
                  <a:pt x="8529105" y="867570"/>
                  <a:pt x="8529105" y="836503"/>
                </a:cubicBezTo>
                <a:cubicBezTo>
                  <a:pt x="8529105" y="806988"/>
                  <a:pt x="8516160" y="780580"/>
                  <a:pt x="8490271" y="757280"/>
                </a:cubicBezTo>
                <a:cubicBezTo>
                  <a:pt x="8464380" y="733979"/>
                  <a:pt x="8404316" y="711972"/>
                  <a:pt x="8310077" y="691260"/>
                </a:cubicBezTo>
                <a:cubicBezTo>
                  <a:pt x="8155773" y="656568"/>
                  <a:pt x="8045740" y="610484"/>
                  <a:pt x="7979980" y="553008"/>
                </a:cubicBezTo>
                <a:cubicBezTo>
                  <a:pt x="7913702" y="495533"/>
                  <a:pt x="7880564" y="422264"/>
                  <a:pt x="7880564" y="333203"/>
                </a:cubicBezTo>
                <a:cubicBezTo>
                  <a:pt x="7880564" y="274692"/>
                  <a:pt x="7897521" y="219417"/>
                  <a:pt x="7931437" y="167378"/>
                </a:cubicBezTo>
                <a:cubicBezTo>
                  <a:pt x="7965352" y="115340"/>
                  <a:pt x="8016356" y="74434"/>
                  <a:pt x="8084446" y="44660"/>
                </a:cubicBezTo>
                <a:cubicBezTo>
                  <a:pt x="8152536" y="14887"/>
                  <a:pt x="8245870" y="0"/>
                  <a:pt x="83644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Weaknesses – Slide Template</a:t>
            </a:r>
          </a:p>
        </p:txBody>
      </p:sp>
      <p:grpSp>
        <p:nvGrpSpPr>
          <p:cNvPr id="4" name="Group 3">
            <a:extLst>
              <a:ext uri="{FF2B5EF4-FFF2-40B4-BE49-F238E27FC236}">
                <a16:creationId xmlns:a16="http://schemas.microsoft.com/office/drawing/2014/main" id="{1542F2AC-7023-6129-183E-0245C64D15CB}"/>
              </a:ext>
            </a:extLst>
          </p:cNvPr>
          <p:cNvGrpSpPr/>
          <p:nvPr/>
        </p:nvGrpSpPr>
        <p:grpSpPr>
          <a:xfrm>
            <a:off x="5867211" y="2080294"/>
            <a:ext cx="2808253" cy="3597544"/>
            <a:chOff x="5867211" y="2080294"/>
            <a:chExt cx="2808253" cy="3597544"/>
          </a:xfrm>
        </p:grpSpPr>
        <p:sp>
          <p:nvSpPr>
            <p:cNvPr id="3" name="Shape">
              <a:extLst>
                <a:ext uri="{FF2B5EF4-FFF2-40B4-BE49-F238E27FC236}">
                  <a16:creationId xmlns:a16="http://schemas.microsoft.com/office/drawing/2014/main" id="{F439A6BD-31FE-5E82-1A50-FB03DAF1EEC7}"/>
                </a:ext>
              </a:extLst>
            </p:cNvPr>
            <p:cNvSpPr/>
            <p:nvPr/>
          </p:nvSpPr>
          <p:spPr>
            <a:xfrm>
              <a:off x="5867211" y="2080294"/>
              <a:ext cx="2808253" cy="3597544"/>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chemeClr val="accent1">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5B88CF87-EC9F-5649-AB3D-1E838DECD766}"/>
                </a:ext>
              </a:extLst>
            </p:cNvPr>
            <p:cNvSpPr/>
            <p:nvPr/>
          </p:nvSpPr>
          <p:spPr>
            <a:xfrm>
              <a:off x="7801972" y="2257206"/>
              <a:ext cx="133079" cy="336123"/>
            </a:xfrm>
            <a:custGeom>
              <a:avLst/>
              <a:gdLst/>
              <a:ahLst/>
              <a:cxnLst>
                <a:cxn ang="0">
                  <a:pos x="wd2" y="hd2"/>
                </a:cxn>
                <a:cxn ang="5400000">
                  <a:pos x="wd2" y="hd2"/>
                </a:cxn>
                <a:cxn ang="10800000">
                  <a:pos x="wd2" y="hd2"/>
                </a:cxn>
                <a:cxn ang="16200000">
                  <a:pos x="wd2" y="hd2"/>
                </a:cxn>
              </a:cxnLst>
              <a:rect l="0" t="0" r="r" b="b"/>
              <a:pathLst>
                <a:path w="21600" h="21600" extrusionOk="0">
                  <a:moveTo>
                    <a:pt x="4717" y="0"/>
                  </a:moveTo>
                  <a:cubicBezTo>
                    <a:pt x="4717" y="0"/>
                    <a:pt x="5649" y="14719"/>
                    <a:pt x="0" y="21600"/>
                  </a:cubicBezTo>
                  <a:cubicBezTo>
                    <a:pt x="0" y="21600"/>
                    <a:pt x="13655" y="13786"/>
                    <a:pt x="21600" y="1671"/>
                  </a:cubicBezTo>
                  <a:lnTo>
                    <a:pt x="4717" y="0"/>
                  </a:ln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Shape">
              <a:extLst>
                <a:ext uri="{FF2B5EF4-FFF2-40B4-BE49-F238E27FC236}">
                  <a16:creationId xmlns:a16="http://schemas.microsoft.com/office/drawing/2014/main" id="{3E449C81-4D93-2649-978D-B829A17B0DC8}"/>
                </a:ext>
              </a:extLst>
            </p:cNvPr>
            <p:cNvSpPr/>
            <p:nvPr/>
          </p:nvSpPr>
          <p:spPr>
            <a:xfrm>
              <a:off x="7947784" y="3571627"/>
              <a:ext cx="238092" cy="342115"/>
            </a:xfrm>
            <a:custGeom>
              <a:avLst/>
              <a:gdLst/>
              <a:ahLst/>
              <a:cxnLst>
                <a:cxn ang="0">
                  <a:pos x="wd2" y="hd2"/>
                </a:cxn>
                <a:cxn ang="5400000">
                  <a:pos x="wd2" y="hd2"/>
                </a:cxn>
                <a:cxn ang="10800000">
                  <a:pos x="wd2" y="hd2"/>
                </a:cxn>
                <a:cxn ang="16200000">
                  <a:pos x="wd2" y="hd2"/>
                </a:cxn>
              </a:cxnLst>
              <a:rect l="0" t="0" r="r" b="b"/>
              <a:pathLst>
                <a:path w="21112" h="21401" extrusionOk="0">
                  <a:moveTo>
                    <a:pt x="20922" y="7200"/>
                  </a:moveTo>
                  <a:cubicBezTo>
                    <a:pt x="21600" y="4904"/>
                    <a:pt x="20311" y="3158"/>
                    <a:pt x="19464" y="2727"/>
                  </a:cubicBezTo>
                  <a:cubicBezTo>
                    <a:pt x="18616" y="2296"/>
                    <a:pt x="18107" y="2296"/>
                    <a:pt x="17056" y="1938"/>
                  </a:cubicBezTo>
                  <a:cubicBezTo>
                    <a:pt x="16039" y="1579"/>
                    <a:pt x="11834" y="0"/>
                    <a:pt x="11834" y="0"/>
                  </a:cubicBezTo>
                  <a:cubicBezTo>
                    <a:pt x="13021" y="2488"/>
                    <a:pt x="12614" y="5262"/>
                    <a:pt x="9596" y="8635"/>
                  </a:cubicBezTo>
                  <a:cubicBezTo>
                    <a:pt x="6612" y="12008"/>
                    <a:pt x="3188" y="13108"/>
                    <a:pt x="3188" y="13108"/>
                  </a:cubicBezTo>
                  <a:cubicBezTo>
                    <a:pt x="3188" y="13108"/>
                    <a:pt x="3493" y="13204"/>
                    <a:pt x="4001" y="13348"/>
                  </a:cubicBezTo>
                  <a:cubicBezTo>
                    <a:pt x="3255" y="13635"/>
                    <a:pt x="1695" y="14280"/>
                    <a:pt x="1017" y="14902"/>
                  </a:cubicBezTo>
                  <a:cubicBezTo>
                    <a:pt x="102" y="15764"/>
                    <a:pt x="0" y="16314"/>
                    <a:pt x="0" y="16314"/>
                  </a:cubicBezTo>
                  <a:lnTo>
                    <a:pt x="2577" y="17175"/>
                  </a:lnTo>
                  <a:cubicBezTo>
                    <a:pt x="2577" y="17175"/>
                    <a:pt x="5290" y="17175"/>
                    <a:pt x="6239" y="17988"/>
                  </a:cubicBezTo>
                  <a:cubicBezTo>
                    <a:pt x="7189" y="18801"/>
                    <a:pt x="9393" y="20978"/>
                    <a:pt x="11054" y="21289"/>
                  </a:cubicBezTo>
                  <a:cubicBezTo>
                    <a:pt x="12716" y="21600"/>
                    <a:pt x="16649" y="21289"/>
                    <a:pt x="17599" y="20021"/>
                  </a:cubicBezTo>
                  <a:cubicBezTo>
                    <a:pt x="17599" y="20021"/>
                    <a:pt x="14717" y="18897"/>
                    <a:pt x="13564" y="18610"/>
                  </a:cubicBezTo>
                  <a:cubicBezTo>
                    <a:pt x="13564" y="18610"/>
                    <a:pt x="16277" y="15931"/>
                    <a:pt x="16480" y="14233"/>
                  </a:cubicBezTo>
                  <a:cubicBezTo>
                    <a:pt x="17531" y="13611"/>
                    <a:pt x="20244" y="9496"/>
                    <a:pt x="20922" y="7200"/>
                  </a:cubicBez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grpSp>
        <p:nvGrpSpPr>
          <p:cNvPr id="41" name="Group 40">
            <a:extLst>
              <a:ext uri="{FF2B5EF4-FFF2-40B4-BE49-F238E27FC236}">
                <a16:creationId xmlns:a16="http://schemas.microsoft.com/office/drawing/2014/main" id="{57D80477-9BFF-327C-92D4-EB8E2FF9EC97}"/>
              </a:ext>
            </a:extLst>
          </p:cNvPr>
          <p:cNvGrpSpPr/>
          <p:nvPr/>
        </p:nvGrpSpPr>
        <p:grpSpPr>
          <a:xfrm>
            <a:off x="567597" y="1708310"/>
            <a:ext cx="4751210" cy="1798613"/>
            <a:chOff x="332936" y="2596988"/>
            <a:chExt cx="2926080" cy="2398150"/>
          </a:xfrm>
        </p:grpSpPr>
        <p:sp>
          <p:nvSpPr>
            <p:cNvPr id="42" name="TextBox 41">
              <a:extLst>
                <a:ext uri="{FF2B5EF4-FFF2-40B4-BE49-F238E27FC236}">
                  <a16:creationId xmlns:a16="http://schemas.microsoft.com/office/drawing/2014/main" id="{68F61F5B-06EF-15DB-A026-A28B597842B7}"/>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43" name="TextBox 42">
              <a:extLst>
                <a:ext uri="{FF2B5EF4-FFF2-40B4-BE49-F238E27FC236}">
                  <a16:creationId xmlns:a16="http://schemas.microsoft.com/office/drawing/2014/main" id="{A3A2FEDB-C378-7D44-BC59-428A28817EC2}"/>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241491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D4C5AB65-BCB4-B302-308B-30CD6B5F3E5C}"/>
              </a:ext>
            </a:extLst>
          </p:cNvPr>
          <p:cNvSpPr/>
          <p:nvPr/>
        </p:nvSpPr>
        <p:spPr>
          <a:xfrm>
            <a:off x="304801" y="4030498"/>
            <a:ext cx="7271657" cy="1337229"/>
          </a:xfrm>
          <a:custGeom>
            <a:avLst/>
            <a:gdLst>
              <a:gd name="connsiteX0" fmla="*/ 3361839 w 12318902"/>
              <a:gd name="connsiteY0" fmla="*/ 314563 h 1177472"/>
              <a:gd name="connsiteX1" fmla="*/ 3237470 w 12318902"/>
              <a:gd name="connsiteY1" fmla="*/ 723883 h 1177472"/>
              <a:gd name="connsiteX2" fmla="*/ 3487517 w 12318902"/>
              <a:gd name="connsiteY2" fmla="*/ 723883 h 1177472"/>
              <a:gd name="connsiteX3" fmla="*/ 10193953 w 12318902"/>
              <a:gd name="connsiteY3" fmla="*/ 19419 h 1177472"/>
              <a:gd name="connsiteX4" fmla="*/ 11136862 w 12318902"/>
              <a:gd name="connsiteY4" fmla="*/ 19419 h 1177472"/>
              <a:gd name="connsiteX5" fmla="*/ 11136862 w 12318902"/>
              <a:gd name="connsiteY5" fmla="*/ 262525 h 1177472"/>
              <a:gd name="connsiteX6" fmla="*/ 10546573 w 12318902"/>
              <a:gd name="connsiteY6" fmla="*/ 262525 h 1177472"/>
              <a:gd name="connsiteX7" fmla="*/ 10546573 w 12318902"/>
              <a:gd name="connsiteY7" fmla="*/ 443495 h 1177472"/>
              <a:gd name="connsiteX8" fmla="*/ 11094144 w 12318902"/>
              <a:gd name="connsiteY8" fmla="*/ 443495 h 1177472"/>
              <a:gd name="connsiteX9" fmla="*/ 11094144 w 12318902"/>
              <a:gd name="connsiteY9" fmla="*/ 675727 h 1177472"/>
              <a:gd name="connsiteX10" fmla="*/ 10546573 w 12318902"/>
              <a:gd name="connsiteY10" fmla="*/ 675727 h 1177472"/>
              <a:gd name="connsiteX11" fmla="*/ 10546573 w 12318902"/>
              <a:gd name="connsiteY11" fmla="*/ 900193 h 1177472"/>
              <a:gd name="connsiteX12" fmla="*/ 11153950 w 12318902"/>
              <a:gd name="connsiteY12" fmla="*/ 900193 h 1177472"/>
              <a:gd name="connsiteX13" fmla="*/ 11153950 w 12318902"/>
              <a:gd name="connsiteY13" fmla="*/ 1158056 h 1177472"/>
              <a:gd name="connsiteX14" fmla="*/ 10193953 w 12318902"/>
              <a:gd name="connsiteY14" fmla="*/ 1158056 h 1177472"/>
              <a:gd name="connsiteX15" fmla="*/ 6745903 w 12318902"/>
              <a:gd name="connsiteY15" fmla="*/ 19419 h 1177472"/>
              <a:gd name="connsiteX16" fmla="*/ 7688812 w 12318902"/>
              <a:gd name="connsiteY16" fmla="*/ 19419 h 1177472"/>
              <a:gd name="connsiteX17" fmla="*/ 7688812 w 12318902"/>
              <a:gd name="connsiteY17" fmla="*/ 262525 h 1177472"/>
              <a:gd name="connsiteX18" fmla="*/ 7098523 w 12318902"/>
              <a:gd name="connsiteY18" fmla="*/ 262525 h 1177472"/>
              <a:gd name="connsiteX19" fmla="*/ 7098523 w 12318902"/>
              <a:gd name="connsiteY19" fmla="*/ 443495 h 1177472"/>
              <a:gd name="connsiteX20" fmla="*/ 7646094 w 12318902"/>
              <a:gd name="connsiteY20" fmla="*/ 443495 h 1177472"/>
              <a:gd name="connsiteX21" fmla="*/ 7646094 w 12318902"/>
              <a:gd name="connsiteY21" fmla="*/ 675727 h 1177472"/>
              <a:gd name="connsiteX22" fmla="*/ 7098523 w 12318902"/>
              <a:gd name="connsiteY22" fmla="*/ 675727 h 1177472"/>
              <a:gd name="connsiteX23" fmla="*/ 7098523 w 12318902"/>
              <a:gd name="connsiteY23" fmla="*/ 900193 h 1177472"/>
              <a:gd name="connsiteX24" fmla="*/ 7705900 w 12318902"/>
              <a:gd name="connsiteY24" fmla="*/ 900193 h 1177472"/>
              <a:gd name="connsiteX25" fmla="*/ 7705900 w 12318902"/>
              <a:gd name="connsiteY25" fmla="*/ 1158056 h 1177472"/>
              <a:gd name="connsiteX26" fmla="*/ 6745903 w 12318902"/>
              <a:gd name="connsiteY26" fmla="*/ 1158056 h 1177472"/>
              <a:gd name="connsiteX27" fmla="*/ 5425035 w 12318902"/>
              <a:gd name="connsiteY27" fmla="*/ 19419 h 1177472"/>
              <a:gd name="connsiteX28" fmla="*/ 5753577 w 12318902"/>
              <a:gd name="connsiteY28" fmla="*/ 19419 h 1177472"/>
              <a:gd name="connsiteX29" fmla="*/ 6182314 w 12318902"/>
              <a:gd name="connsiteY29" fmla="*/ 649368 h 1177472"/>
              <a:gd name="connsiteX30" fmla="*/ 6182314 w 12318902"/>
              <a:gd name="connsiteY30" fmla="*/ 19419 h 1177472"/>
              <a:gd name="connsiteX31" fmla="*/ 6513964 w 12318902"/>
              <a:gd name="connsiteY31" fmla="*/ 19419 h 1177472"/>
              <a:gd name="connsiteX32" fmla="*/ 6513964 w 12318902"/>
              <a:gd name="connsiteY32" fmla="*/ 1158056 h 1177472"/>
              <a:gd name="connsiteX33" fmla="*/ 6182314 w 12318902"/>
              <a:gd name="connsiteY33" fmla="*/ 1158056 h 1177472"/>
              <a:gd name="connsiteX34" fmla="*/ 5755907 w 12318902"/>
              <a:gd name="connsiteY34" fmla="*/ 532864 h 1177472"/>
              <a:gd name="connsiteX35" fmla="*/ 5755907 w 12318902"/>
              <a:gd name="connsiteY35" fmla="*/ 1158056 h 1177472"/>
              <a:gd name="connsiteX36" fmla="*/ 5425035 w 12318902"/>
              <a:gd name="connsiteY36" fmla="*/ 1158056 h 1177472"/>
              <a:gd name="connsiteX37" fmla="*/ 4100283 w 12318902"/>
              <a:gd name="connsiteY37" fmla="*/ 19419 h 1177472"/>
              <a:gd name="connsiteX38" fmla="*/ 4452127 w 12318902"/>
              <a:gd name="connsiteY38" fmla="*/ 19419 h 1177472"/>
              <a:gd name="connsiteX39" fmla="*/ 4452127 w 12318902"/>
              <a:gd name="connsiteY39" fmla="*/ 449709 h 1177472"/>
              <a:gd name="connsiteX40" fmla="*/ 4820682 w 12318902"/>
              <a:gd name="connsiteY40" fmla="*/ 19419 h 1177472"/>
              <a:gd name="connsiteX41" fmla="*/ 5288629 w 12318902"/>
              <a:gd name="connsiteY41" fmla="*/ 19419 h 1177472"/>
              <a:gd name="connsiteX42" fmla="*/ 4873121 w 12318902"/>
              <a:gd name="connsiteY42" fmla="*/ 449199 h 1177472"/>
              <a:gd name="connsiteX43" fmla="*/ 5307270 w 12318902"/>
              <a:gd name="connsiteY43" fmla="*/ 1158056 h 1177472"/>
              <a:gd name="connsiteX44" fmla="*/ 4873983 w 12318902"/>
              <a:gd name="connsiteY44" fmla="*/ 1158056 h 1177472"/>
              <a:gd name="connsiteX45" fmla="*/ 4633911 w 12318902"/>
              <a:gd name="connsiteY45" fmla="*/ 689793 h 1177472"/>
              <a:gd name="connsiteX46" fmla="*/ 4452127 w 12318902"/>
              <a:gd name="connsiteY46" fmla="*/ 880205 h 1177472"/>
              <a:gd name="connsiteX47" fmla="*/ 4452127 w 12318902"/>
              <a:gd name="connsiteY47" fmla="*/ 1158056 h 1177472"/>
              <a:gd name="connsiteX48" fmla="*/ 4100283 w 12318902"/>
              <a:gd name="connsiteY48" fmla="*/ 1158056 h 1177472"/>
              <a:gd name="connsiteX49" fmla="*/ 3174265 w 12318902"/>
              <a:gd name="connsiteY49" fmla="*/ 19419 h 1177472"/>
              <a:gd name="connsiteX50" fmla="*/ 3558050 w 12318902"/>
              <a:gd name="connsiteY50" fmla="*/ 19419 h 1177472"/>
              <a:gd name="connsiteX51" fmla="*/ 3985914 w 12318902"/>
              <a:gd name="connsiteY51" fmla="*/ 1158056 h 1177472"/>
              <a:gd name="connsiteX52" fmla="*/ 3617468 w 12318902"/>
              <a:gd name="connsiteY52" fmla="*/ 1158056 h 1177472"/>
              <a:gd name="connsiteX53" fmla="*/ 3560503 w 12318902"/>
              <a:gd name="connsiteY53" fmla="*/ 970095 h 1177472"/>
              <a:gd name="connsiteX54" fmla="*/ 3161049 w 12318902"/>
              <a:gd name="connsiteY54" fmla="*/ 970095 h 1177472"/>
              <a:gd name="connsiteX55" fmla="*/ 3105553 w 12318902"/>
              <a:gd name="connsiteY55" fmla="*/ 1158056 h 1177472"/>
              <a:gd name="connsiteX56" fmla="*/ 2746307 w 12318902"/>
              <a:gd name="connsiteY56" fmla="*/ 1158056 h 1177472"/>
              <a:gd name="connsiteX57" fmla="*/ 1707179 w 12318902"/>
              <a:gd name="connsiteY57" fmla="*/ 19419 h 1177472"/>
              <a:gd name="connsiteX58" fmla="*/ 2650089 w 12318902"/>
              <a:gd name="connsiteY58" fmla="*/ 19419 h 1177472"/>
              <a:gd name="connsiteX59" fmla="*/ 2650089 w 12318902"/>
              <a:gd name="connsiteY59" fmla="*/ 262525 h 1177472"/>
              <a:gd name="connsiteX60" fmla="*/ 2059799 w 12318902"/>
              <a:gd name="connsiteY60" fmla="*/ 262525 h 1177472"/>
              <a:gd name="connsiteX61" fmla="*/ 2059799 w 12318902"/>
              <a:gd name="connsiteY61" fmla="*/ 443495 h 1177472"/>
              <a:gd name="connsiteX62" fmla="*/ 2607371 w 12318902"/>
              <a:gd name="connsiteY62" fmla="*/ 443495 h 1177472"/>
              <a:gd name="connsiteX63" fmla="*/ 2607371 w 12318902"/>
              <a:gd name="connsiteY63" fmla="*/ 675727 h 1177472"/>
              <a:gd name="connsiteX64" fmla="*/ 2059799 w 12318902"/>
              <a:gd name="connsiteY64" fmla="*/ 675727 h 1177472"/>
              <a:gd name="connsiteX65" fmla="*/ 2059799 w 12318902"/>
              <a:gd name="connsiteY65" fmla="*/ 900193 h 1177472"/>
              <a:gd name="connsiteX66" fmla="*/ 2667177 w 12318902"/>
              <a:gd name="connsiteY66" fmla="*/ 900193 h 1177472"/>
              <a:gd name="connsiteX67" fmla="*/ 2667177 w 12318902"/>
              <a:gd name="connsiteY67" fmla="*/ 1158056 h 1177472"/>
              <a:gd name="connsiteX68" fmla="*/ 1707179 w 12318902"/>
              <a:gd name="connsiteY68" fmla="*/ 1158056 h 1177472"/>
              <a:gd name="connsiteX69" fmla="*/ 0 w 12318902"/>
              <a:gd name="connsiteY69" fmla="*/ 19419 h 1177472"/>
              <a:gd name="connsiteX70" fmla="*/ 334185 w 12318902"/>
              <a:gd name="connsiteY70" fmla="*/ 19419 h 1177472"/>
              <a:gd name="connsiteX71" fmla="*/ 454501 w 12318902"/>
              <a:gd name="connsiteY71" fmla="*/ 656856 h 1177472"/>
              <a:gd name="connsiteX72" fmla="*/ 630592 w 12318902"/>
              <a:gd name="connsiteY72" fmla="*/ 19419 h 1177472"/>
              <a:gd name="connsiteX73" fmla="*/ 963577 w 12318902"/>
              <a:gd name="connsiteY73" fmla="*/ 19419 h 1177472"/>
              <a:gd name="connsiteX74" fmla="*/ 1140105 w 12318902"/>
              <a:gd name="connsiteY74" fmla="*/ 656007 h 1177472"/>
              <a:gd name="connsiteX75" fmla="*/ 1260554 w 12318902"/>
              <a:gd name="connsiteY75" fmla="*/ 19419 h 1177472"/>
              <a:gd name="connsiteX76" fmla="*/ 1593005 w 12318902"/>
              <a:gd name="connsiteY76" fmla="*/ 19419 h 1177472"/>
              <a:gd name="connsiteX77" fmla="*/ 1342010 w 12318902"/>
              <a:gd name="connsiteY77" fmla="*/ 1158056 h 1177472"/>
              <a:gd name="connsiteX78" fmla="*/ 996987 w 12318902"/>
              <a:gd name="connsiteY78" fmla="*/ 1158056 h 1177472"/>
              <a:gd name="connsiteX79" fmla="*/ 797279 w 12318902"/>
              <a:gd name="connsiteY79" fmla="*/ 441165 h 1177472"/>
              <a:gd name="connsiteX80" fmla="*/ 598347 w 12318902"/>
              <a:gd name="connsiteY80" fmla="*/ 1158056 h 1177472"/>
              <a:gd name="connsiteX81" fmla="*/ 253324 w 12318902"/>
              <a:gd name="connsiteY81" fmla="*/ 1158056 h 1177472"/>
              <a:gd name="connsiteX82" fmla="*/ 11812496 w 12318902"/>
              <a:gd name="connsiteY82" fmla="*/ 0 h 1177472"/>
              <a:gd name="connsiteX83" fmla="*/ 12145310 w 12318902"/>
              <a:gd name="connsiteY83" fmla="*/ 81165 h 1177472"/>
              <a:gd name="connsiteX84" fmla="*/ 12281621 w 12318902"/>
              <a:gd name="connsiteY84" fmla="*/ 339417 h 1177472"/>
              <a:gd name="connsiteX85" fmla="*/ 11949971 w 12318902"/>
              <a:gd name="connsiteY85" fmla="*/ 358834 h 1177472"/>
              <a:gd name="connsiteX86" fmla="*/ 11894437 w 12318902"/>
              <a:gd name="connsiteY86" fmla="*/ 246990 h 1177472"/>
              <a:gd name="connsiteX87" fmla="*/ 11777544 w 12318902"/>
              <a:gd name="connsiteY87" fmla="*/ 212038 h 1177472"/>
              <a:gd name="connsiteX88" fmla="*/ 11685117 w 12318902"/>
              <a:gd name="connsiteY88" fmla="*/ 238058 h 1177472"/>
              <a:gd name="connsiteX89" fmla="*/ 11654050 w 12318902"/>
              <a:gd name="connsiteY89" fmla="*/ 301358 h 1177472"/>
              <a:gd name="connsiteX90" fmla="*/ 11679681 w 12318902"/>
              <a:gd name="connsiteY90" fmla="*/ 350290 h 1177472"/>
              <a:gd name="connsiteX91" fmla="*/ 11797738 w 12318902"/>
              <a:gd name="connsiteY91" fmla="*/ 392232 h 1177472"/>
              <a:gd name="connsiteX92" fmla="*/ 12128223 w 12318902"/>
              <a:gd name="connsiteY92" fmla="*/ 492814 h 1177472"/>
              <a:gd name="connsiteX93" fmla="*/ 12273465 w 12318902"/>
              <a:gd name="connsiteY93" fmla="*/ 619027 h 1177472"/>
              <a:gd name="connsiteX94" fmla="*/ 12318902 w 12318902"/>
              <a:gd name="connsiteY94" fmla="*/ 787571 h 1177472"/>
              <a:gd name="connsiteX95" fmla="*/ 12258320 w 12318902"/>
              <a:gd name="connsiteY95" fmla="*/ 989512 h 1177472"/>
              <a:gd name="connsiteX96" fmla="*/ 12089000 w 12318902"/>
              <a:gd name="connsiteY96" fmla="*/ 1129706 h 1177472"/>
              <a:gd name="connsiteX97" fmla="*/ 11814826 w 12318902"/>
              <a:gd name="connsiteY97" fmla="*/ 1177472 h 1177472"/>
              <a:gd name="connsiteX98" fmla="*/ 11412497 w 12318902"/>
              <a:gd name="connsiteY98" fmla="*/ 1065628 h 1177472"/>
              <a:gd name="connsiteX99" fmla="*/ 11285895 w 12318902"/>
              <a:gd name="connsiteY99" fmla="*/ 781357 h 1177472"/>
              <a:gd name="connsiteX100" fmla="*/ 11620652 w 12318902"/>
              <a:gd name="connsiteY100" fmla="*/ 760386 h 1177472"/>
              <a:gd name="connsiteX101" fmla="*/ 11664923 w 12318902"/>
              <a:gd name="connsiteY101" fmla="*/ 884658 h 1177472"/>
              <a:gd name="connsiteX102" fmla="*/ 11820263 w 12318902"/>
              <a:gd name="connsiteY102" fmla="*/ 953784 h 1177472"/>
              <a:gd name="connsiteX103" fmla="*/ 11936379 w 12318902"/>
              <a:gd name="connsiteY103" fmla="*/ 918444 h 1177472"/>
              <a:gd name="connsiteX104" fmla="*/ 11977155 w 12318902"/>
              <a:gd name="connsiteY104" fmla="*/ 836503 h 1177472"/>
              <a:gd name="connsiteX105" fmla="*/ 11938321 w 12318902"/>
              <a:gd name="connsiteY105" fmla="*/ 757280 h 1177472"/>
              <a:gd name="connsiteX106" fmla="*/ 11758127 w 12318902"/>
              <a:gd name="connsiteY106" fmla="*/ 691260 h 1177472"/>
              <a:gd name="connsiteX107" fmla="*/ 11428031 w 12318902"/>
              <a:gd name="connsiteY107" fmla="*/ 553008 h 1177472"/>
              <a:gd name="connsiteX108" fmla="*/ 11328614 w 12318902"/>
              <a:gd name="connsiteY108" fmla="*/ 333203 h 1177472"/>
              <a:gd name="connsiteX109" fmla="*/ 11379487 w 12318902"/>
              <a:gd name="connsiteY109" fmla="*/ 167378 h 1177472"/>
              <a:gd name="connsiteX110" fmla="*/ 11532496 w 12318902"/>
              <a:gd name="connsiteY110" fmla="*/ 44660 h 1177472"/>
              <a:gd name="connsiteX111" fmla="*/ 11812496 w 12318902"/>
              <a:gd name="connsiteY111" fmla="*/ 0 h 1177472"/>
              <a:gd name="connsiteX112" fmla="*/ 9516971 w 12318902"/>
              <a:gd name="connsiteY112" fmla="*/ 0 h 1177472"/>
              <a:gd name="connsiteX113" fmla="*/ 9849785 w 12318902"/>
              <a:gd name="connsiteY113" fmla="*/ 81165 h 1177472"/>
              <a:gd name="connsiteX114" fmla="*/ 9986096 w 12318902"/>
              <a:gd name="connsiteY114" fmla="*/ 339417 h 1177472"/>
              <a:gd name="connsiteX115" fmla="*/ 9654446 w 12318902"/>
              <a:gd name="connsiteY115" fmla="*/ 358834 h 1177472"/>
              <a:gd name="connsiteX116" fmla="*/ 9598912 w 12318902"/>
              <a:gd name="connsiteY116" fmla="*/ 246990 h 1177472"/>
              <a:gd name="connsiteX117" fmla="*/ 9482019 w 12318902"/>
              <a:gd name="connsiteY117" fmla="*/ 212038 h 1177472"/>
              <a:gd name="connsiteX118" fmla="*/ 9389592 w 12318902"/>
              <a:gd name="connsiteY118" fmla="*/ 238058 h 1177472"/>
              <a:gd name="connsiteX119" fmla="*/ 9358525 w 12318902"/>
              <a:gd name="connsiteY119" fmla="*/ 301358 h 1177472"/>
              <a:gd name="connsiteX120" fmla="*/ 9384156 w 12318902"/>
              <a:gd name="connsiteY120" fmla="*/ 350290 h 1177472"/>
              <a:gd name="connsiteX121" fmla="*/ 9502213 w 12318902"/>
              <a:gd name="connsiteY121" fmla="*/ 392232 h 1177472"/>
              <a:gd name="connsiteX122" fmla="*/ 9832698 w 12318902"/>
              <a:gd name="connsiteY122" fmla="*/ 492814 h 1177472"/>
              <a:gd name="connsiteX123" fmla="*/ 9977940 w 12318902"/>
              <a:gd name="connsiteY123" fmla="*/ 619027 h 1177472"/>
              <a:gd name="connsiteX124" fmla="*/ 10023377 w 12318902"/>
              <a:gd name="connsiteY124" fmla="*/ 787571 h 1177472"/>
              <a:gd name="connsiteX125" fmla="*/ 9962795 w 12318902"/>
              <a:gd name="connsiteY125" fmla="*/ 989512 h 1177472"/>
              <a:gd name="connsiteX126" fmla="*/ 9793475 w 12318902"/>
              <a:gd name="connsiteY126" fmla="*/ 1129706 h 1177472"/>
              <a:gd name="connsiteX127" fmla="*/ 9519301 w 12318902"/>
              <a:gd name="connsiteY127" fmla="*/ 1177472 h 1177472"/>
              <a:gd name="connsiteX128" fmla="*/ 9116972 w 12318902"/>
              <a:gd name="connsiteY128" fmla="*/ 1065628 h 1177472"/>
              <a:gd name="connsiteX129" fmla="*/ 8990370 w 12318902"/>
              <a:gd name="connsiteY129" fmla="*/ 781357 h 1177472"/>
              <a:gd name="connsiteX130" fmla="*/ 9325127 w 12318902"/>
              <a:gd name="connsiteY130" fmla="*/ 760386 h 1177472"/>
              <a:gd name="connsiteX131" fmla="*/ 9369398 w 12318902"/>
              <a:gd name="connsiteY131" fmla="*/ 884658 h 1177472"/>
              <a:gd name="connsiteX132" fmla="*/ 9524738 w 12318902"/>
              <a:gd name="connsiteY132" fmla="*/ 953784 h 1177472"/>
              <a:gd name="connsiteX133" fmla="*/ 9640854 w 12318902"/>
              <a:gd name="connsiteY133" fmla="*/ 918444 h 1177472"/>
              <a:gd name="connsiteX134" fmla="*/ 9681630 w 12318902"/>
              <a:gd name="connsiteY134" fmla="*/ 836503 h 1177472"/>
              <a:gd name="connsiteX135" fmla="*/ 9642796 w 12318902"/>
              <a:gd name="connsiteY135" fmla="*/ 757280 h 1177472"/>
              <a:gd name="connsiteX136" fmla="*/ 9462602 w 12318902"/>
              <a:gd name="connsiteY136" fmla="*/ 691260 h 1177472"/>
              <a:gd name="connsiteX137" fmla="*/ 9132506 w 12318902"/>
              <a:gd name="connsiteY137" fmla="*/ 553008 h 1177472"/>
              <a:gd name="connsiteX138" fmla="*/ 9033089 w 12318902"/>
              <a:gd name="connsiteY138" fmla="*/ 333203 h 1177472"/>
              <a:gd name="connsiteX139" fmla="*/ 9083962 w 12318902"/>
              <a:gd name="connsiteY139" fmla="*/ 167378 h 1177472"/>
              <a:gd name="connsiteX140" fmla="*/ 9236971 w 12318902"/>
              <a:gd name="connsiteY140" fmla="*/ 44660 h 1177472"/>
              <a:gd name="connsiteX141" fmla="*/ 9516971 w 12318902"/>
              <a:gd name="connsiteY141" fmla="*/ 0 h 1177472"/>
              <a:gd name="connsiteX142" fmla="*/ 8364446 w 12318902"/>
              <a:gd name="connsiteY142" fmla="*/ 0 h 1177472"/>
              <a:gd name="connsiteX143" fmla="*/ 8697260 w 12318902"/>
              <a:gd name="connsiteY143" fmla="*/ 81165 h 1177472"/>
              <a:gd name="connsiteX144" fmla="*/ 8833571 w 12318902"/>
              <a:gd name="connsiteY144" fmla="*/ 339417 h 1177472"/>
              <a:gd name="connsiteX145" fmla="*/ 8501921 w 12318902"/>
              <a:gd name="connsiteY145" fmla="*/ 358834 h 1177472"/>
              <a:gd name="connsiteX146" fmla="*/ 8446387 w 12318902"/>
              <a:gd name="connsiteY146" fmla="*/ 246990 h 1177472"/>
              <a:gd name="connsiteX147" fmla="*/ 8329494 w 12318902"/>
              <a:gd name="connsiteY147" fmla="*/ 212038 h 1177472"/>
              <a:gd name="connsiteX148" fmla="*/ 8237068 w 12318902"/>
              <a:gd name="connsiteY148" fmla="*/ 238058 h 1177472"/>
              <a:gd name="connsiteX149" fmla="*/ 8206000 w 12318902"/>
              <a:gd name="connsiteY149" fmla="*/ 301358 h 1177472"/>
              <a:gd name="connsiteX150" fmla="*/ 8231630 w 12318902"/>
              <a:gd name="connsiteY150" fmla="*/ 350290 h 1177472"/>
              <a:gd name="connsiteX151" fmla="*/ 8349688 w 12318902"/>
              <a:gd name="connsiteY151" fmla="*/ 392232 h 1177472"/>
              <a:gd name="connsiteX152" fmla="*/ 8680173 w 12318902"/>
              <a:gd name="connsiteY152" fmla="*/ 492814 h 1177472"/>
              <a:gd name="connsiteX153" fmla="*/ 8825415 w 12318902"/>
              <a:gd name="connsiteY153" fmla="*/ 619027 h 1177472"/>
              <a:gd name="connsiteX154" fmla="*/ 8870852 w 12318902"/>
              <a:gd name="connsiteY154" fmla="*/ 787571 h 1177472"/>
              <a:gd name="connsiteX155" fmla="*/ 8810270 w 12318902"/>
              <a:gd name="connsiteY155" fmla="*/ 989512 h 1177472"/>
              <a:gd name="connsiteX156" fmla="*/ 8640950 w 12318902"/>
              <a:gd name="connsiteY156" fmla="*/ 1129706 h 1177472"/>
              <a:gd name="connsiteX157" fmla="*/ 8366776 w 12318902"/>
              <a:gd name="connsiteY157" fmla="*/ 1177472 h 1177472"/>
              <a:gd name="connsiteX158" fmla="*/ 7964447 w 12318902"/>
              <a:gd name="connsiteY158" fmla="*/ 1065628 h 1177472"/>
              <a:gd name="connsiteX159" fmla="*/ 7837845 w 12318902"/>
              <a:gd name="connsiteY159" fmla="*/ 781357 h 1177472"/>
              <a:gd name="connsiteX160" fmla="*/ 8172602 w 12318902"/>
              <a:gd name="connsiteY160" fmla="*/ 760386 h 1177472"/>
              <a:gd name="connsiteX161" fmla="*/ 8216874 w 12318902"/>
              <a:gd name="connsiteY161" fmla="*/ 884658 h 1177472"/>
              <a:gd name="connsiteX162" fmla="*/ 8372213 w 12318902"/>
              <a:gd name="connsiteY162" fmla="*/ 953784 h 1177472"/>
              <a:gd name="connsiteX163" fmla="*/ 8488329 w 12318902"/>
              <a:gd name="connsiteY163" fmla="*/ 918444 h 1177472"/>
              <a:gd name="connsiteX164" fmla="*/ 8529105 w 12318902"/>
              <a:gd name="connsiteY164" fmla="*/ 836503 h 1177472"/>
              <a:gd name="connsiteX165" fmla="*/ 8490271 w 12318902"/>
              <a:gd name="connsiteY165" fmla="*/ 757280 h 1177472"/>
              <a:gd name="connsiteX166" fmla="*/ 8310077 w 12318902"/>
              <a:gd name="connsiteY166" fmla="*/ 691260 h 1177472"/>
              <a:gd name="connsiteX167" fmla="*/ 7979980 w 12318902"/>
              <a:gd name="connsiteY167" fmla="*/ 553008 h 1177472"/>
              <a:gd name="connsiteX168" fmla="*/ 7880564 w 12318902"/>
              <a:gd name="connsiteY168" fmla="*/ 333203 h 1177472"/>
              <a:gd name="connsiteX169" fmla="*/ 7931437 w 12318902"/>
              <a:gd name="connsiteY169" fmla="*/ 167378 h 1177472"/>
              <a:gd name="connsiteX170" fmla="*/ 8084446 w 12318902"/>
              <a:gd name="connsiteY170" fmla="*/ 44660 h 1177472"/>
              <a:gd name="connsiteX171" fmla="*/ 8364446 w 12318902"/>
              <a:gd name="connsiteY171"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2318902" h="1177472">
                <a:moveTo>
                  <a:pt x="3361839" y="314563"/>
                </a:moveTo>
                <a:lnTo>
                  <a:pt x="3237470" y="723883"/>
                </a:lnTo>
                <a:lnTo>
                  <a:pt x="3487517" y="723883"/>
                </a:lnTo>
                <a:close/>
                <a:moveTo>
                  <a:pt x="10193953" y="19419"/>
                </a:moveTo>
                <a:lnTo>
                  <a:pt x="11136862" y="19419"/>
                </a:lnTo>
                <a:lnTo>
                  <a:pt x="11136862" y="262525"/>
                </a:lnTo>
                <a:lnTo>
                  <a:pt x="10546573" y="262525"/>
                </a:lnTo>
                <a:lnTo>
                  <a:pt x="10546573" y="443495"/>
                </a:lnTo>
                <a:lnTo>
                  <a:pt x="11094144" y="443495"/>
                </a:lnTo>
                <a:lnTo>
                  <a:pt x="11094144" y="675727"/>
                </a:lnTo>
                <a:lnTo>
                  <a:pt x="10546573" y="675727"/>
                </a:lnTo>
                <a:lnTo>
                  <a:pt x="10546573" y="900193"/>
                </a:lnTo>
                <a:lnTo>
                  <a:pt x="11153950" y="900193"/>
                </a:lnTo>
                <a:lnTo>
                  <a:pt x="11153950" y="1158056"/>
                </a:lnTo>
                <a:lnTo>
                  <a:pt x="10193953" y="1158056"/>
                </a:lnTo>
                <a:close/>
                <a:moveTo>
                  <a:pt x="6745903" y="19419"/>
                </a:moveTo>
                <a:lnTo>
                  <a:pt x="7688812" y="19419"/>
                </a:lnTo>
                <a:lnTo>
                  <a:pt x="7688812" y="262525"/>
                </a:lnTo>
                <a:lnTo>
                  <a:pt x="7098523" y="262525"/>
                </a:lnTo>
                <a:lnTo>
                  <a:pt x="7098523" y="443495"/>
                </a:lnTo>
                <a:lnTo>
                  <a:pt x="7646094" y="443495"/>
                </a:lnTo>
                <a:lnTo>
                  <a:pt x="7646094" y="675727"/>
                </a:lnTo>
                <a:lnTo>
                  <a:pt x="7098523" y="675727"/>
                </a:lnTo>
                <a:lnTo>
                  <a:pt x="7098523" y="900193"/>
                </a:lnTo>
                <a:lnTo>
                  <a:pt x="7705900" y="900193"/>
                </a:lnTo>
                <a:lnTo>
                  <a:pt x="7705900" y="1158056"/>
                </a:lnTo>
                <a:lnTo>
                  <a:pt x="6745903" y="1158056"/>
                </a:lnTo>
                <a:close/>
                <a:moveTo>
                  <a:pt x="5425035" y="19419"/>
                </a:moveTo>
                <a:lnTo>
                  <a:pt x="5753577" y="19419"/>
                </a:lnTo>
                <a:lnTo>
                  <a:pt x="6182314" y="649368"/>
                </a:lnTo>
                <a:lnTo>
                  <a:pt x="6182314" y="19419"/>
                </a:lnTo>
                <a:lnTo>
                  <a:pt x="6513964" y="19419"/>
                </a:lnTo>
                <a:lnTo>
                  <a:pt x="6513964" y="1158056"/>
                </a:lnTo>
                <a:lnTo>
                  <a:pt x="6182314" y="1158056"/>
                </a:lnTo>
                <a:lnTo>
                  <a:pt x="5755907" y="532864"/>
                </a:lnTo>
                <a:lnTo>
                  <a:pt x="5755907" y="1158056"/>
                </a:lnTo>
                <a:lnTo>
                  <a:pt x="5425035" y="1158056"/>
                </a:lnTo>
                <a:close/>
                <a:moveTo>
                  <a:pt x="4100283" y="19419"/>
                </a:moveTo>
                <a:lnTo>
                  <a:pt x="4452127" y="19419"/>
                </a:lnTo>
                <a:lnTo>
                  <a:pt x="4452127" y="449709"/>
                </a:lnTo>
                <a:lnTo>
                  <a:pt x="4820682" y="19419"/>
                </a:lnTo>
                <a:lnTo>
                  <a:pt x="5288629" y="19419"/>
                </a:lnTo>
                <a:lnTo>
                  <a:pt x="4873121" y="449199"/>
                </a:lnTo>
                <a:lnTo>
                  <a:pt x="5307270" y="1158056"/>
                </a:lnTo>
                <a:lnTo>
                  <a:pt x="4873983" y="1158056"/>
                </a:lnTo>
                <a:lnTo>
                  <a:pt x="4633911" y="689793"/>
                </a:lnTo>
                <a:lnTo>
                  <a:pt x="4452127" y="880205"/>
                </a:lnTo>
                <a:lnTo>
                  <a:pt x="4452127" y="1158056"/>
                </a:lnTo>
                <a:lnTo>
                  <a:pt x="4100283" y="1158056"/>
                </a:lnTo>
                <a:close/>
                <a:moveTo>
                  <a:pt x="3174265" y="19419"/>
                </a:moveTo>
                <a:lnTo>
                  <a:pt x="3558050" y="19419"/>
                </a:lnTo>
                <a:lnTo>
                  <a:pt x="3985914" y="1158056"/>
                </a:lnTo>
                <a:lnTo>
                  <a:pt x="3617468" y="1158056"/>
                </a:lnTo>
                <a:lnTo>
                  <a:pt x="3560503" y="970095"/>
                </a:lnTo>
                <a:lnTo>
                  <a:pt x="3161049" y="970095"/>
                </a:lnTo>
                <a:lnTo>
                  <a:pt x="3105553" y="1158056"/>
                </a:lnTo>
                <a:lnTo>
                  <a:pt x="2746307" y="1158056"/>
                </a:lnTo>
                <a:close/>
                <a:moveTo>
                  <a:pt x="1707179" y="19419"/>
                </a:moveTo>
                <a:lnTo>
                  <a:pt x="2650089" y="19419"/>
                </a:lnTo>
                <a:lnTo>
                  <a:pt x="2650089" y="262525"/>
                </a:lnTo>
                <a:lnTo>
                  <a:pt x="2059799" y="262525"/>
                </a:lnTo>
                <a:lnTo>
                  <a:pt x="2059799" y="443495"/>
                </a:lnTo>
                <a:lnTo>
                  <a:pt x="2607371" y="443495"/>
                </a:lnTo>
                <a:lnTo>
                  <a:pt x="2607371" y="675727"/>
                </a:lnTo>
                <a:lnTo>
                  <a:pt x="2059799" y="675727"/>
                </a:lnTo>
                <a:lnTo>
                  <a:pt x="2059799" y="900193"/>
                </a:lnTo>
                <a:lnTo>
                  <a:pt x="2667177" y="900193"/>
                </a:lnTo>
                <a:lnTo>
                  <a:pt x="2667177" y="1158056"/>
                </a:lnTo>
                <a:lnTo>
                  <a:pt x="1707179" y="1158056"/>
                </a:lnTo>
                <a:close/>
                <a:moveTo>
                  <a:pt x="0" y="19419"/>
                </a:moveTo>
                <a:lnTo>
                  <a:pt x="334185" y="19419"/>
                </a:lnTo>
                <a:lnTo>
                  <a:pt x="454501" y="656856"/>
                </a:lnTo>
                <a:lnTo>
                  <a:pt x="630592" y="19419"/>
                </a:lnTo>
                <a:lnTo>
                  <a:pt x="963577" y="19419"/>
                </a:lnTo>
                <a:lnTo>
                  <a:pt x="1140105" y="656007"/>
                </a:lnTo>
                <a:lnTo>
                  <a:pt x="1260554" y="19419"/>
                </a:lnTo>
                <a:lnTo>
                  <a:pt x="1593005" y="19419"/>
                </a:lnTo>
                <a:lnTo>
                  <a:pt x="1342010" y="1158056"/>
                </a:lnTo>
                <a:lnTo>
                  <a:pt x="996987" y="1158056"/>
                </a:lnTo>
                <a:lnTo>
                  <a:pt x="797279" y="441165"/>
                </a:lnTo>
                <a:lnTo>
                  <a:pt x="598347" y="1158056"/>
                </a:lnTo>
                <a:lnTo>
                  <a:pt x="253324" y="1158056"/>
                </a:lnTo>
                <a:close/>
                <a:moveTo>
                  <a:pt x="11812496" y="0"/>
                </a:moveTo>
                <a:cubicBezTo>
                  <a:pt x="11957996" y="0"/>
                  <a:pt x="12068936" y="27055"/>
                  <a:pt x="12145310" y="81165"/>
                </a:cubicBezTo>
                <a:cubicBezTo>
                  <a:pt x="12221685" y="135275"/>
                  <a:pt x="12267121" y="221359"/>
                  <a:pt x="12281621" y="339417"/>
                </a:cubicBezTo>
                <a:lnTo>
                  <a:pt x="11949971" y="358834"/>
                </a:lnTo>
                <a:cubicBezTo>
                  <a:pt x="11941169" y="307572"/>
                  <a:pt x="11922656" y="270291"/>
                  <a:pt x="11894437" y="246990"/>
                </a:cubicBezTo>
                <a:cubicBezTo>
                  <a:pt x="11866218" y="223689"/>
                  <a:pt x="11827253" y="212038"/>
                  <a:pt x="11777544" y="212038"/>
                </a:cubicBezTo>
                <a:cubicBezTo>
                  <a:pt x="11736637" y="212038"/>
                  <a:pt x="11705830" y="220711"/>
                  <a:pt x="11685117" y="238058"/>
                </a:cubicBezTo>
                <a:cubicBezTo>
                  <a:pt x="11664405" y="255404"/>
                  <a:pt x="11654050" y="276504"/>
                  <a:pt x="11654050" y="301358"/>
                </a:cubicBezTo>
                <a:cubicBezTo>
                  <a:pt x="11654050" y="319481"/>
                  <a:pt x="11662593" y="335792"/>
                  <a:pt x="11679681" y="350290"/>
                </a:cubicBezTo>
                <a:cubicBezTo>
                  <a:pt x="11696249" y="365306"/>
                  <a:pt x="11735603" y="379287"/>
                  <a:pt x="11797738" y="392232"/>
                </a:cubicBezTo>
                <a:cubicBezTo>
                  <a:pt x="11951524" y="425371"/>
                  <a:pt x="12061685" y="458898"/>
                  <a:pt x="12128223" y="492814"/>
                </a:cubicBezTo>
                <a:cubicBezTo>
                  <a:pt x="12194761" y="526730"/>
                  <a:pt x="12243174" y="568801"/>
                  <a:pt x="12273465" y="619027"/>
                </a:cubicBezTo>
                <a:cubicBezTo>
                  <a:pt x="12303756" y="669254"/>
                  <a:pt x="12318902" y="725435"/>
                  <a:pt x="12318902" y="787571"/>
                </a:cubicBezTo>
                <a:cubicBezTo>
                  <a:pt x="12318902" y="860580"/>
                  <a:pt x="12298708" y="927894"/>
                  <a:pt x="12258320" y="989512"/>
                </a:cubicBezTo>
                <a:cubicBezTo>
                  <a:pt x="12217931" y="1051130"/>
                  <a:pt x="12161491" y="1097861"/>
                  <a:pt x="12089000" y="1129706"/>
                </a:cubicBezTo>
                <a:cubicBezTo>
                  <a:pt x="12016509" y="1161550"/>
                  <a:pt x="11925117" y="1177472"/>
                  <a:pt x="11814826" y="1177472"/>
                </a:cubicBezTo>
                <a:cubicBezTo>
                  <a:pt x="11621170" y="1177472"/>
                  <a:pt x="11487060" y="1140191"/>
                  <a:pt x="11412497" y="1065628"/>
                </a:cubicBezTo>
                <a:cubicBezTo>
                  <a:pt x="11337934" y="991065"/>
                  <a:pt x="11295734" y="896308"/>
                  <a:pt x="11285895" y="781357"/>
                </a:cubicBezTo>
                <a:lnTo>
                  <a:pt x="11620652" y="760386"/>
                </a:lnTo>
                <a:cubicBezTo>
                  <a:pt x="11627900" y="814755"/>
                  <a:pt x="11642657" y="856179"/>
                  <a:pt x="11664923" y="884658"/>
                </a:cubicBezTo>
                <a:cubicBezTo>
                  <a:pt x="11701170" y="930742"/>
                  <a:pt x="11752948" y="953784"/>
                  <a:pt x="11820263" y="953784"/>
                </a:cubicBezTo>
                <a:cubicBezTo>
                  <a:pt x="11870490" y="953784"/>
                  <a:pt x="11909194" y="942004"/>
                  <a:pt x="11936379" y="918444"/>
                </a:cubicBezTo>
                <a:cubicBezTo>
                  <a:pt x="11963563" y="894884"/>
                  <a:pt x="11977155" y="867570"/>
                  <a:pt x="11977155" y="836503"/>
                </a:cubicBezTo>
                <a:cubicBezTo>
                  <a:pt x="11977155" y="806988"/>
                  <a:pt x="11964210" y="780580"/>
                  <a:pt x="11938321" y="757280"/>
                </a:cubicBezTo>
                <a:cubicBezTo>
                  <a:pt x="11912431" y="733979"/>
                  <a:pt x="11852365" y="711972"/>
                  <a:pt x="11758127" y="691260"/>
                </a:cubicBezTo>
                <a:cubicBezTo>
                  <a:pt x="11603822" y="656568"/>
                  <a:pt x="11493792" y="610484"/>
                  <a:pt x="11428031" y="553008"/>
                </a:cubicBezTo>
                <a:cubicBezTo>
                  <a:pt x="11361753" y="495533"/>
                  <a:pt x="11328614" y="422264"/>
                  <a:pt x="11328614" y="333203"/>
                </a:cubicBezTo>
                <a:cubicBezTo>
                  <a:pt x="11328614" y="274692"/>
                  <a:pt x="11345571" y="219417"/>
                  <a:pt x="11379487" y="167378"/>
                </a:cubicBezTo>
                <a:cubicBezTo>
                  <a:pt x="11413404" y="115340"/>
                  <a:pt x="11464405" y="74434"/>
                  <a:pt x="11532496" y="44660"/>
                </a:cubicBezTo>
                <a:cubicBezTo>
                  <a:pt x="11600588" y="14887"/>
                  <a:pt x="11693919" y="0"/>
                  <a:pt x="11812496" y="0"/>
                </a:cubicBezTo>
                <a:close/>
                <a:moveTo>
                  <a:pt x="9516971" y="0"/>
                </a:moveTo>
                <a:cubicBezTo>
                  <a:pt x="9662472" y="0"/>
                  <a:pt x="9773411" y="27055"/>
                  <a:pt x="9849785" y="81165"/>
                </a:cubicBezTo>
                <a:cubicBezTo>
                  <a:pt x="9926160" y="135275"/>
                  <a:pt x="9971596" y="221359"/>
                  <a:pt x="9986096" y="339417"/>
                </a:cubicBezTo>
                <a:lnTo>
                  <a:pt x="9654446" y="358834"/>
                </a:lnTo>
                <a:cubicBezTo>
                  <a:pt x="9645644" y="307572"/>
                  <a:pt x="9627132" y="270291"/>
                  <a:pt x="9598912" y="246990"/>
                </a:cubicBezTo>
                <a:cubicBezTo>
                  <a:pt x="9570692" y="223689"/>
                  <a:pt x="9531728" y="212038"/>
                  <a:pt x="9482019" y="212038"/>
                </a:cubicBezTo>
                <a:cubicBezTo>
                  <a:pt x="9441113" y="212038"/>
                  <a:pt x="9410304" y="220711"/>
                  <a:pt x="9389592" y="238058"/>
                </a:cubicBezTo>
                <a:cubicBezTo>
                  <a:pt x="9368880" y="255404"/>
                  <a:pt x="9358525" y="276504"/>
                  <a:pt x="9358525" y="301358"/>
                </a:cubicBezTo>
                <a:cubicBezTo>
                  <a:pt x="9358525" y="319481"/>
                  <a:pt x="9367068" y="335792"/>
                  <a:pt x="9384156" y="350290"/>
                </a:cubicBezTo>
                <a:cubicBezTo>
                  <a:pt x="9400725" y="365306"/>
                  <a:pt x="9440078" y="379287"/>
                  <a:pt x="9502213" y="392232"/>
                </a:cubicBezTo>
                <a:cubicBezTo>
                  <a:pt x="9655999" y="425371"/>
                  <a:pt x="9766160" y="458898"/>
                  <a:pt x="9832698" y="492814"/>
                </a:cubicBezTo>
                <a:cubicBezTo>
                  <a:pt x="9899236" y="526730"/>
                  <a:pt x="9947649" y="568801"/>
                  <a:pt x="9977940" y="619027"/>
                </a:cubicBezTo>
                <a:cubicBezTo>
                  <a:pt x="10008231" y="669254"/>
                  <a:pt x="10023377" y="725435"/>
                  <a:pt x="10023377" y="787571"/>
                </a:cubicBezTo>
                <a:cubicBezTo>
                  <a:pt x="10023377" y="860580"/>
                  <a:pt x="10003183" y="927894"/>
                  <a:pt x="9962795" y="989512"/>
                </a:cubicBezTo>
                <a:cubicBezTo>
                  <a:pt x="9922406" y="1051130"/>
                  <a:pt x="9865966" y="1097861"/>
                  <a:pt x="9793475" y="1129706"/>
                </a:cubicBezTo>
                <a:cubicBezTo>
                  <a:pt x="9720984" y="1161550"/>
                  <a:pt x="9629592" y="1177472"/>
                  <a:pt x="9519301" y="1177472"/>
                </a:cubicBezTo>
                <a:cubicBezTo>
                  <a:pt x="9325645" y="1177472"/>
                  <a:pt x="9191535" y="1140191"/>
                  <a:pt x="9116972" y="1065628"/>
                </a:cubicBezTo>
                <a:cubicBezTo>
                  <a:pt x="9042409" y="991065"/>
                  <a:pt x="9000209" y="896308"/>
                  <a:pt x="8990370" y="781357"/>
                </a:cubicBezTo>
                <a:lnTo>
                  <a:pt x="9325127" y="760386"/>
                </a:lnTo>
                <a:cubicBezTo>
                  <a:pt x="9332376" y="814755"/>
                  <a:pt x="9347133" y="856179"/>
                  <a:pt x="9369398" y="884658"/>
                </a:cubicBezTo>
                <a:cubicBezTo>
                  <a:pt x="9405644" y="930742"/>
                  <a:pt x="9457424" y="953784"/>
                  <a:pt x="9524738" y="953784"/>
                </a:cubicBezTo>
                <a:cubicBezTo>
                  <a:pt x="9574964" y="953784"/>
                  <a:pt x="9613669" y="942004"/>
                  <a:pt x="9640854" y="918444"/>
                </a:cubicBezTo>
                <a:cubicBezTo>
                  <a:pt x="9668038" y="894884"/>
                  <a:pt x="9681630" y="867570"/>
                  <a:pt x="9681630" y="836503"/>
                </a:cubicBezTo>
                <a:cubicBezTo>
                  <a:pt x="9681630" y="806988"/>
                  <a:pt x="9668686" y="780580"/>
                  <a:pt x="9642796" y="757280"/>
                </a:cubicBezTo>
                <a:cubicBezTo>
                  <a:pt x="9616906" y="733979"/>
                  <a:pt x="9556841" y="711972"/>
                  <a:pt x="9462602" y="691260"/>
                </a:cubicBezTo>
                <a:cubicBezTo>
                  <a:pt x="9308298" y="656568"/>
                  <a:pt x="9198266" y="610484"/>
                  <a:pt x="9132506" y="553008"/>
                </a:cubicBezTo>
                <a:cubicBezTo>
                  <a:pt x="9066228" y="495533"/>
                  <a:pt x="9033089" y="422264"/>
                  <a:pt x="9033089" y="333203"/>
                </a:cubicBezTo>
                <a:cubicBezTo>
                  <a:pt x="9033089" y="274692"/>
                  <a:pt x="9050046" y="219417"/>
                  <a:pt x="9083962" y="167378"/>
                </a:cubicBezTo>
                <a:cubicBezTo>
                  <a:pt x="9117878" y="115340"/>
                  <a:pt x="9168881" y="74434"/>
                  <a:pt x="9236971" y="44660"/>
                </a:cubicBezTo>
                <a:cubicBezTo>
                  <a:pt x="9305062" y="14887"/>
                  <a:pt x="9398395" y="0"/>
                  <a:pt x="9516971" y="0"/>
                </a:cubicBezTo>
                <a:close/>
                <a:moveTo>
                  <a:pt x="8364446" y="0"/>
                </a:moveTo>
                <a:cubicBezTo>
                  <a:pt x="8509947" y="0"/>
                  <a:pt x="8620885" y="27055"/>
                  <a:pt x="8697260" y="81165"/>
                </a:cubicBezTo>
                <a:cubicBezTo>
                  <a:pt x="8773635" y="135275"/>
                  <a:pt x="8819072" y="221359"/>
                  <a:pt x="8833571" y="339417"/>
                </a:cubicBezTo>
                <a:lnTo>
                  <a:pt x="8501921" y="358834"/>
                </a:lnTo>
                <a:cubicBezTo>
                  <a:pt x="8493118" y="307572"/>
                  <a:pt x="8474607" y="270291"/>
                  <a:pt x="8446387" y="246990"/>
                </a:cubicBezTo>
                <a:cubicBezTo>
                  <a:pt x="8418167" y="223689"/>
                  <a:pt x="8379203" y="212038"/>
                  <a:pt x="8329494" y="212038"/>
                </a:cubicBezTo>
                <a:cubicBezTo>
                  <a:pt x="8288588" y="212038"/>
                  <a:pt x="8257779" y="220711"/>
                  <a:pt x="8237068" y="238058"/>
                </a:cubicBezTo>
                <a:cubicBezTo>
                  <a:pt x="8216356" y="255404"/>
                  <a:pt x="8206000" y="276504"/>
                  <a:pt x="8206000" y="301358"/>
                </a:cubicBezTo>
                <a:cubicBezTo>
                  <a:pt x="8206000" y="319481"/>
                  <a:pt x="8214543" y="335792"/>
                  <a:pt x="8231630" y="350290"/>
                </a:cubicBezTo>
                <a:cubicBezTo>
                  <a:pt x="8248200" y="365306"/>
                  <a:pt x="8287552" y="379287"/>
                  <a:pt x="8349688" y="392232"/>
                </a:cubicBezTo>
                <a:cubicBezTo>
                  <a:pt x="8503474" y="425371"/>
                  <a:pt x="8613636" y="458898"/>
                  <a:pt x="8680173" y="492814"/>
                </a:cubicBezTo>
                <a:cubicBezTo>
                  <a:pt x="8746710" y="526730"/>
                  <a:pt x="8795124" y="568801"/>
                  <a:pt x="8825415" y="619027"/>
                </a:cubicBezTo>
                <a:cubicBezTo>
                  <a:pt x="8855706" y="669254"/>
                  <a:pt x="8870852" y="725435"/>
                  <a:pt x="8870852" y="787571"/>
                </a:cubicBezTo>
                <a:cubicBezTo>
                  <a:pt x="8870852" y="860580"/>
                  <a:pt x="8850658" y="927894"/>
                  <a:pt x="8810270" y="989512"/>
                </a:cubicBezTo>
                <a:cubicBezTo>
                  <a:pt x="8769881" y="1051130"/>
                  <a:pt x="8713441" y="1097861"/>
                  <a:pt x="8640950" y="1129706"/>
                </a:cubicBezTo>
                <a:cubicBezTo>
                  <a:pt x="8568458" y="1161550"/>
                  <a:pt x="8477067" y="1177472"/>
                  <a:pt x="8366776" y="1177472"/>
                </a:cubicBezTo>
                <a:cubicBezTo>
                  <a:pt x="8173119" y="1177472"/>
                  <a:pt x="8039010" y="1140191"/>
                  <a:pt x="7964447" y="1065628"/>
                </a:cubicBezTo>
                <a:cubicBezTo>
                  <a:pt x="7889884" y="991065"/>
                  <a:pt x="7847683" y="896308"/>
                  <a:pt x="7837845" y="781357"/>
                </a:cubicBezTo>
                <a:lnTo>
                  <a:pt x="8172602" y="760386"/>
                </a:lnTo>
                <a:cubicBezTo>
                  <a:pt x="8179850" y="814755"/>
                  <a:pt x="8194608" y="856179"/>
                  <a:pt x="8216874" y="884658"/>
                </a:cubicBezTo>
                <a:cubicBezTo>
                  <a:pt x="8253118" y="930742"/>
                  <a:pt x="8304899" y="953784"/>
                  <a:pt x="8372213" y="953784"/>
                </a:cubicBezTo>
                <a:cubicBezTo>
                  <a:pt x="8422439" y="953784"/>
                  <a:pt x="8461144" y="942004"/>
                  <a:pt x="8488329" y="918444"/>
                </a:cubicBezTo>
                <a:cubicBezTo>
                  <a:pt x="8515513" y="894884"/>
                  <a:pt x="8529105" y="867570"/>
                  <a:pt x="8529105" y="836503"/>
                </a:cubicBezTo>
                <a:cubicBezTo>
                  <a:pt x="8529105" y="806988"/>
                  <a:pt x="8516160" y="780580"/>
                  <a:pt x="8490271" y="757280"/>
                </a:cubicBezTo>
                <a:cubicBezTo>
                  <a:pt x="8464380" y="733979"/>
                  <a:pt x="8404316" y="711972"/>
                  <a:pt x="8310077" y="691260"/>
                </a:cubicBezTo>
                <a:cubicBezTo>
                  <a:pt x="8155773" y="656568"/>
                  <a:pt x="8045740" y="610484"/>
                  <a:pt x="7979980" y="553008"/>
                </a:cubicBezTo>
                <a:cubicBezTo>
                  <a:pt x="7913702" y="495533"/>
                  <a:pt x="7880564" y="422264"/>
                  <a:pt x="7880564" y="333203"/>
                </a:cubicBezTo>
                <a:cubicBezTo>
                  <a:pt x="7880564" y="274692"/>
                  <a:pt x="7897521" y="219417"/>
                  <a:pt x="7931437" y="167378"/>
                </a:cubicBezTo>
                <a:cubicBezTo>
                  <a:pt x="7965352" y="115340"/>
                  <a:pt x="8016356" y="74434"/>
                  <a:pt x="8084446" y="44660"/>
                </a:cubicBezTo>
                <a:cubicBezTo>
                  <a:pt x="8152536" y="14887"/>
                  <a:pt x="8245870" y="0"/>
                  <a:pt x="83644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Weaknesses – Slide Template</a:t>
            </a:r>
          </a:p>
        </p:txBody>
      </p:sp>
      <p:grpSp>
        <p:nvGrpSpPr>
          <p:cNvPr id="5" name="Group 4">
            <a:extLst>
              <a:ext uri="{FF2B5EF4-FFF2-40B4-BE49-F238E27FC236}">
                <a16:creationId xmlns:a16="http://schemas.microsoft.com/office/drawing/2014/main" id="{AD3B91C4-DD0F-0AFF-0A26-F6F5F28F6E11}"/>
              </a:ext>
            </a:extLst>
          </p:cNvPr>
          <p:cNvGrpSpPr/>
          <p:nvPr/>
        </p:nvGrpSpPr>
        <p:grpSpPr>
          <a:xfrm>
            <a:off x="5867211" y="2080294"/>
            <a:ext cx="2808253" cy="3597544"/>
            <a:chOff x="5867211" y="2080294"/>
            <a:chExt cx="2808253" cy="3597544"/>
          </a:xfrm>
        </p:grpSpPr>
        <p:sp>
          <p:nvSpPr>
            <p:cNvPr id="38" name="Shape">
              <a:extLst>
                <a:ext uri="{FF2B5EF4-FFF2-40B4-BE49-F238E27FC236}">
                  <a16:creationId xmlns:a16="http://schemas.microsoft.com/office/drawing/2014/main" id="{3FABBAFA-5225-EF49-8F85-AB8D4A89A98A}"/>
                </a:ext>
              </a:extLst>
            </p:cNvPr>
            <p:cNvSpPr/>
            <p:nvPr/>
          </p:nvSpPr>
          <p:spPr>
            <a:xfrm>
              <a:off x="5867211" y="2080294"/>
              <a:ext cx="2808253" cy="3597544"/>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chemeClr val="bg2">
                <a:lumMod val="90000"/>
              </a:schemeClr>
            </a:solidFill>
            <a:ln w="12700">
              <a:miter lim="400000"/>
            </a:ln>
            <a:effectLst>
              <a:outerShdw blurRad="254000" dist="38100" dir="5400000" algn="t"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5B88CF87-EC9F-5649-AB3D-1E838DECD766}"/>
                </a:ext>
              </a:extLst>
            </p:cNvPr>
            <p:cNvSpPr/>
            <p:nvPr/>
          </p:nvSpPr>
          <p:spPr>
            <a:xfrm>
              <a:off x="7801972" y="2257206"/>
              <a:ext cx="133079" cy="336123"/>
            </a:xfrm>
            <a:custGeom>
              <a:avLst/>
              <a:gdLst/>
              <a:ahLst/>
              <a:cxnLst>
                <a:cxn ang="0">
                  <a:pos x="wd2" y="hd2"/>
                </a:cxn>
                <a:cxn ang="5400000">
                  <a:pos x="wd2" y="hd2"/>
                </a:cxn>
                <a:cxn ang="10800000">
                  <a:pos x="wd2" y="hd2"/>
                </a:cxn>
                <a:cxn ang="16200000">
                  <a:pos x="wd2" y="hd2"/>
                </a:cxn>
              </a:cxnLst>
              <a:rect l="0" t="0" r="r" b="b"/>
              <a:pathLst>
                <a:path w="21600" h="21600" extrusionOk="0">
                  <a:moveTo>
                    <a:pt x="4717" y="0"/>
                  </a:moveTo>
                  <a:cubicBezTo>
                    <a:pt x="4717" y="0"/>
                    <a:pt x="5649" y="14719"/>
                    <a:pt x="0" y="21600"/>
                  </a:cubicBezTo>
                  <a:cubicBezTo>
                    <a:pt x="0" y="21600"/>
                    <a:pt x="13655" y="13786"/>
                    <a:pt x="21600" y="1671"/>
                  </a:cubicBezTo>
                  <a:lnTo>
                    <a:pt x="4717" y="0"/>
                  </a:ln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Shape">
              <a:extLst>
                <a:ext uri="{FF2B5EF4-FFF2-40B4-BE49-F238E27FC236}">
                  <a16:creationId xmlns:a16="http://schemas.microsoft.com/office/drawing/2014/main" id="{3E449C81-4D93-2649-978D-B829A17B0DC8}"/>
                </a:ext>
              </a:extLst>
            </p:cNvPr>
            <p:cNvSpPr/>
            <p:nvPr/>
          </p:nvSpPr>
          <p:spPr>
            <a:xfrm>
              <a:off x="7947784" y="3571627"/>
              <a:ext cx="238092" cy="342115"/>
            </a:xfrm>
            <a:custGeom>
              <a:avLst/>
              <a:gdLst/>
              <a:ahLst/>
              <a:cxnLst>
                <a:cxn ang="0">
                  <a:pos x="wd2" y="hd2"/>
                </a:cxn>
                <a:cxn ang="5400000">
                  <a:pos x="wd2" y="hd2"/>
                </a:cxn>
                <a:cxn ang="10800000">
                  <a:pos x="wd2" y="hd2"/>
                </a:cxn>
                <a:cxn ang="16200000">
                  <a:pos x="wd2" y="hd2"/>
                </a:cxn>
              </a:cxnLst>
              <a:rect l="0" t="0" r="r" b="b"/>
              <a:pathLst>
                <a:path w="21112" h="21401" extrusionOk="0">
                  <a:moveTo>
                    <a:pt x="20922" y="7200"/>
                  </a:moveTo>
                  <a:cubicBezTo>
                    <a:pt x="21600" y="4904"/>
                    <a:pt x="20311" y="3158"/>
                    <a:pt x="19464" y="2727"/>
                  </a:cubicBezTo>
                  <a:cubicBezTo>
                    <a:pt x="18616" y="2296"/>
                    <a:pt x="18107" y="2296"/>
                    <a:pt x="17056" y="1938"/>
                  </a:cubicBezTo>
                  <a:cubicBezTo>
                    <a:pt x="16039" y="1579"/>
                    <a:pt x="11834" y="0"/>
                    <a:pt x="11834" y="0"/>
                  </a:cubicBezTo>
                  <a:cubicBezTo>
                    <a:pt x="13021" y="2488"/>
                    <a:pt x="12614" y="5262"/>
                    <a:pt x="9596" y="8635"/>
                  </a:cubicBezTo>
                  <a:cubicBezTo>
                    <a:pt x="6612" y="12008"/>
                    <a:pt x="3188" y="13108"/>
                    <a:pt x="3188" y="13108"/>
                  </a:cubicBezTo>
                  <a:cubicBezTo>
                    <a:pt x="3188" y="13108"/>
                    <a:pt x="3493" y="13204"/>
                    <a:pt x="4001" y="13348"/>
                  </a:cubicBezTo>
                  <a:cubicBezTo>
                    <a:pt x="3255" y="13635"/>
                    <a:pt x="1695" y="14280"/>
                    <a:pt x="1017" y="14902"/>
                  </a:cubicBezTo>
                  <a:cubicBezTo>
                    <a:pt x="102" y="15764"/>
                    <a:pt x="0" y="16314"/>
                    <a:pt x="0" y="16314"/>
                  </a:cubicBezTo>
                  <a:lnTo>
                    <a:pt x="2577" y="17175"/>
                  </a:lnTo>
                  <a:cubicBezTo>
                    <a:pt x="2577" y="17175"/>
                    <a:pt x="5290" y="17175"/>
                    <a:pt x="6239" y="17988"/>
                  </a:cubicBezTo>
                  <a:cubicBezTo>
                    <a:pt x="7189" y="18801"/>
                    <a:pt x="9393" y="20978"/>
                    <a:pt x="11054" y="21289"/>
                  </a:cubicBezTo>
                  <a:cubicBezTo>
                    <a:pt x="12716" y="21600"/>
                    <a:pt x="16649" y="21289"/>
                    <a:pt x="17599" y="20021"/>
                  </a:cubicBezTo>
                  <a:cubicBezTo>
                    <a:pt x="17599" y="20021"/>
                    <a:pt x="14717" y="18897"/>
                    <a:pt x="13564" y="18610"/>
                  </a:cubicBezTo>
                  <a:cubicBezTo>
                    <a:pt x="13564" y="18610"/>
                    <a:pt x="16277" y="15931"/>
                    <a:pt x="16480" y="14233"/>
                  </a:cubicBezTo>
                  <a:cubicBezTo>
                    <a:pt x="17531" y="13611"/>
                    <a:pt x="20244" y="9496"/>
                    <a:pt x="20922" y="7200"/>
                  </a:cubicBezTo>
                  <a:close/>
                </a:path>
              </a:pathLst>
            </a:cu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grpSp>
        <p:nvGrpSpPr>
          <p:cNvPr id="41" name="Group 40">
            <a:extLst>
              <a:ext uri="{FF2B5EF4-FFF2-40B4-BE49-F238E27FC236}">
                <a16:creationId xmlns:a16="http://schemas.microsoft.com/office/drawing/2014/main" id="{57D80477-9BFF-327C-92D4-EB8E2FF9EC97}"/>
              </a:ext>
            </a:extLst>
          </p:cNvPr>
          <p:cNvGrpSpPr/>
          <p:nvPr/>
        </p:nvGrpSpPr>
        <p:grpSpPr>
          <a:xfrm>
            <a:off x="567597" y="1708310"/>
            <a:ext cx="4751210" cy="1798613"/>
            <a:chOff x="332936" y="2596988"/>
            <a:chExt cx="2926080" cy="2398150"/>
          </a:xfrm>
        </p:grpSpPr>
        <p:sp>
          <p:nvSpPr>
            <p:cNvPr id="42" name="TextBox 41">
              <a:extLst>
                <a:ext uri="{FF2B5EF4-FFF2-40B4-BE49-F238E27FC236}">
                  <a16:creationId xmlns:a16="http://schemas.microsoft.com/office/drawing/2014/main" id="{68F61F5B-06EF-15DB-A026-A28B597842B7}"/>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3" name="TextBox 42">
              <a:extLst>
                <a:ext uri="{FF2B5EF4-FFF2-40B4-BE49-F238E27FC236}">
                  <a16:creationId xmlns:a16="http://schemas.microsoft.com/office/drawing/2014/main" id="{A3A2FEDB-C378-7D44-BC59-428A28817EC2}"/>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01396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10486</TotalTime>
  <Words>317</Words>
  <Application>Microsoft Office PowerPoint</Application>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Weaknesses – Slide Template</vt:lpstr>
      <vt:lpstr>SWOT – Weaknesses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Weaknesses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2023-01-06T03:46:43Z</dcterms:modified>
  <cp:category>Graphics &amp; Metaphors</cp:category>
</cp:coreProperties>
</file>