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69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25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Conversion Funnel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B1E8E3-D418-57D3-D791-6E120E87B500}"/>
              </a:ext>
            </a:extLst>
          </p:cNvPr>
          <p:cNvGrpSpPr/>
          <p:nvPr/>
        </p:nvGrpSpPr>
        <p:grpSpPr>
          <a:xfrm>
            <a:off x="6675073" y="2638999"/>
            <a:ext cx="2194560" cy="1013782"/>
            <a:chOff x="332936" y="2596988"/>
            <a:chExt cx="2926080" cy="135170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D359CD8-64CD-6210-5153-AE17879F36A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107F845-2301-406A-1C57-CE45516BE4A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0977992-618D-ADFD-AEBF-27BD09C00F10}"/>
              </a:ext>
            </a:extLst>
          </p:cNvPr>
          <p:cNvGrpSpPr/>
          <p:nvPr/>
        </p:nvGrpSpPr>
        <p:grpSpPr>
          <a:xfrm>
            <a:off x="985018" y="3895789"/>
            <a:ext cx="2194560" cy="1013782"/>
            <a:chOff x="332936" y="4621560"/>
            <a:chExt cx="2926080" cy="135170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FF6855-ADB3-99D2-0BA4-75527A4D925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BC7E4A0-C838-1BC0-8B21-BCB6DC71502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5482248-950D-C72C-650C-DB4CAF4707BF}"/>
              </a:ext>
            </a:extLst>
          </p:cNvPr>
          <p:cNvGrpSpPr/>
          <p:nvPr/>
        </p:nvGrpSpPr>
        <p:grpSpPr>
          <a:xfrm>
            <a:off x="274367" y="2638999"/>
            <a:ext cx="2194560" cy="1013782"/>
            <a:chOff x="332936" y="2596988"/>
            <a:chExt cx="2926080" cy="135170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949F40A-66C6-CE64-B813-65D23513955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2828DBA-175C-526B-3095-9D10FC3522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F5C8FDC-648C-89C7-DB23-7976824F63EA}"/>
              </a:ext>
            </a:extLst>
          </p:cNvPr>
          <p:cNvGrpSpPr/>
          <p:nvPr/>
        </p:nvGrpSpPr>
        <p:grpSpPr>
          <a:xfrm>
            <a:off x="2395436" y="1652487"/>
            <a:ext cx="4353128" cy="3825403"/>
            <a:chOff x="2395436" y="1652487"/>
            <a:chExt cx="4353128" cy="3825403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87DFECA-879D-A1FD-4F46-58A77181A4BC}"/>
                </a:ext>
              </a:extLst>
            </p:cNvPr>
            <p:cNvSpPr/>
            <p:nvPr/>
          </p:nvSpPr>
          <p:spPr>
            <a:xfrm>
              <a:off x="3922111" y="3774619"/>
              <a:ext cx="1299781" cy="651464"/>
            </a:xfrm>
            <a:custGeom>
              <a:avLst/>
              <a:gdLst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52742 w 1733041"/>
                <a:gd name="connsiteY2" fmla="*/ 50420 h 868619"/>
                <a:gd name="connsiteX3" fmla="*/ 496868 w 1733041"/>
                <a:gd name="connsiteY3" fmla="*/ 51920 h 868619"/>
                <a:gd name="connsiteX4" fmla="*/ 496868 w 1733041"/>
                <a:gd name="connsiteY4" fmla="*/ 0 h 868619"/>
                <a:gd name="connsiteX5" fmla="*/ 1331339 w 1733041"/>
                <a:gd name="connsiteY5" fmla="*/ 0 h 868619"/>
                <a:gd name="connsiteX6" fmla="*/ 1331339 w 1733041"/>
                <a:gd name="connsiteY6" fmla="*/ 45138 h 868619"/>
                <a:gd name="connsiteX7" fmla="*/ 1674485 w 1733041"/>
                <a:gd name="connsiteY7" fmla="*/ 9624 h 868619"/>
                <a:gd name="connsiteX8" fmla="*/ 1733041 w 1733041"/>
                <a:gd name="connsiteY8" fmla="*/ 0 h 868619"/>
                <a:gd name="connsiteX9" fmla="*/ 866520 w 1733041"/>
                <a:gd name="connsiteY9" fmla="*/ 868619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52742 w 1733041"/>
                <a:gd name="connsiteY2" fmla="*/ 50420 h 868619"/>
                <a:gd name="connsiteX3" fmla="*/ 496868 w 1733041"/>
                <a:gd name="connsiteY3" fmla="*/ 0 h 868619"/>
                <a:gd name="connsiteX4" fmla="*/ 1331339 w 1733041"/>
                <a:gd name="connsiteY4" fmla="*/ 0 h 868619"/>
                <a:gd name="connsiteX5" fmla="*/ 1331339 w 1733041"/>
                <a:gd name="connsiteY5" fmla="*/ 45138 h 868619"/>
                <a:gd name="connsiteX6" fmla="*/ 1674485 w 1733041"/>
                <a:gd name="connsiteY6" fmla="*/ 9624 h 868619"/>
                <a:gd name="connsiteX7" fmla="*/ 1733041 w 1733041"/>
                <a:gd name="connsiteY7" fmla="*/ 0 h 868619"/>
                <a:gd name="connsiteX8" fmla="*/ 866520 w 1733041"/>
                <a:gd name="connsiteY8" fmla="*/ 868619 h 868619"/>
                <a:gd name="connsiteX9" fmla="*/ 0 w 1733041"/>
                <a:gd name="connsiteY9" fmla="*/ 0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96868 w 1733041"/>
                <a:gd name="connsiteY2" fmla="*/ 0 h 868619"/>
                <a:gd name="connsiteX3" fmla="*/ 1331339 w 1733041"/>
                <a:gd name="connsiteY3" fmla="*/ 0 h 868619"/>
                <a:gd name="connsiteX4" fmla="*/ 1331339 w 1733041"/>
                <a:gd name="connsiteY4" fmla="*/ 45138 h 868619"/>
                <a:gd name="connsiteX5" fmla="*/ 1674485 w 1733041"/>
                <a:gd name="connsiteY5" fmla="*/ 9624 h 868619"/>
                <a:gd name="connsiteX6" fmla="*/ 1733041 w 1733041"/>
                <a:gd name="connsiteY6" fmla="*/ 0 h 868619"/>
                <a:gd name="connsiteX7" fmla="*/ 866520 w 1733041"/>
                <a:gd name="connsiteY7" fmla="*/ 868619 h 868619"/>
                <a:gd name="connsiteX8" fmla="*/ 0 w 1733041"/>
                <a:gd name="connsiteY8" fmla="*/ 0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96868 w 1733041"/>
                <a:gd name="connsiteY2" fmla="*/ 0 h 868619"/>
                <a:gd name="connsiteX3" fmla="*/ 1331339 w 1733041"/>
                <a:gd name="connsiteY3" fmla="*/ 0 h 868619"/>
                <a:gd name="connsiteX4" fmla="*/ 1674485 w 1733041"/>
                <a:gd name="connsiteY4" fmla="*/ 9624 h 868619"/>
                <a:gd name="connsiteX5" fmla="*/ 1733041 w 1733041"/>
                <a:gd name="connsiteY5" fmla="*/ 0 h 868619"/>
                <a:gd name="connsiteX6" fmla="*/ 866520 w 1733041"/>
                <a:gd name="connsiteY6" fmla="*/ 868619 h 868619"/>
                <a:gd name="connsiteX7" fmla="*/ 0 w 1733041"/>
                <a:gd name="connsiteY7" fmla="*/ 0 h 86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3041" h="868619">
                  <a:moveTo>
                    <a:pt x="0" y="0"/>
                  </a:moveTo>
                  <a:lnTo>
                    <a:pt x="58555" y="9624"/>
                  </a:lnTo>
                  <a:cubicBezTo>
                    <a:pt x="141366" y="9624"/>
                    <a:pt x="284737" y="1604"/>
                    <a:pt x="496868" y="0"/>
                  </a:cubicBezTo>
                  <a:lnTo>
                    <a:pt x="1331339" y="0"/>
                  </a:lnTo>
                  <a:lnTo>
                    <a:pt x="1674485" y="9624"/>
                  </a:lnTo>
                  <a:lnTo>
                    <a:pt x="1733041" y="0"/>
                  </a:lnTo>
                  <a:lnTo>
                    <a:pt x="866520" y="868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1F4AE63-8DDB-5468-FE7C-077589459247}"/>
                </a:ext>
              </a:extLst>
            </p:cNvPr>
            <p:cNvSpPr/>
            <p:nvPr/>
          </p:nvSpPr>
          <p:spPr>
            <a:xfrm>
              <a:off x="3344779" y="3195889"/>
              <a:ext cx="2454445" cy="627089"/>
            </a:xfrm>
            <a:custGeom>
              <a:avLst/>
              <a:gdLst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14886 w 3272593"/>
                <a:gd name="connsiteY2" fmla="*/ 112176 h 836119"/>
                <a:gd name="connsiteX3" fmla="*/ 541972 w 3272593"/>
                <a:gd name="connsiteY3" fmla="*/ 114854 h 836119"/>
                <a:gd name="connsiteX4" fmla="*/ 541972 w 3272593"/>
                <a:gd name="connsiteY4" fmla="*/ 0 h 836119"/>
                <a:gd name="connsiteX5" fmla="*/ 2764054 w 3272593"/>
                <a:gd name="connsiteY5" fmla="*/ 0 h 836119"/>
                <a:gd name="connsiteX6" fmla="*/ 2764054 w 3272593"/>
                <a:gd name="connsiteY6" fmla="*/ 109228 h 836119"/>
                <a:gd name="connsiteX7" fmla="*/ 2933545 w 3272593"/>
                <a:gd name="connsiteY7" fmla="*/ 85220 h 836119"/>
                <a:gd name="connsiteX8" fmla="*/ 3262142 w 3272593"/>
                <a:gd name="connsiteY8" fmla="*/ 4047 h 836119"/>
                <a:gd name="connsiteX9" fmla="*/ 3272593 w 3272593"/>
                <a:gd name="connsiteY9" fmla="*/ 1 h 836119"/>
                <a:gd name="connsiteX10" fmla="*/ 2502817 w 3272593"/>
                <a:gd name="connsiteY10" fmla="*/ 771640 h 836119"/>
                <a:gd name="connsiteX11" fmla="*/ 2444261 w 3272593"/>
                <a:gd name="connsiteY11" fmla="*/ 781264 h 836119"/>
                <a:gd name="connsiteX12" fmla="*/ 1636296 w 3272593"/>
                <a:gd name="connsiteY12" fmla="*/ 836119 h 836119"/>
                <a:gd name="connsiteX13" fmla="*/ 828331 w 3272593"/>
                <a:gd name="connsiteY13" fmla="*/ 781264 h 836119"/>
                <a:gd name="connsiteX14" fmla="*/ 769776 w 3272593"/>
                <a:gd name="connsiteY14" fmla="*/ 77164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14886 w 3272593"/>
                <a:gd name="connsiteY2" fmla="*/ 112176 h 836119"/>
                <a:gd name="connsiteX3" fmla="*/ 541972 w 3272593"/>
                <a:gd name="connsiteY3" fmla="*/ 0 h 836119"/>
                <a:gd name="connsiteX4" fmla="*/ 2764054 w 3272593"/>
                <a:gd name="connsiteY4" fmla="*/ 0 h 836119"/>
                <a:gd name="connsiteX5" fmla="*/ 2764054 w 3272593"/>
                <a:gd name="connsiteY5" fmla="*/ 109228 h 836119"/>
                <a:gd name="connsiteX6" fmla="*/ 2933545 w 3272593"/>
                <a:gd name="connsiteY6" fmla="*/ 85220 h 836119"/>
                <a:gd name="connsiteX7" fmla="*/ 3262142 w 3272593"/>
                <a:gd name="connsiteY7" fmla="*/ 4047 h 836119"/>
                <a:gd name="connsiteX8" fmla="*/ 3272593 w 3272593"/>
                <a:gd name="connsiteY8" fmla="*/ 1 h 836119"/>
                <a:gd name="connsiteX9" fmla="*/ 2502817 w 3272593"/>
                <a:gd name="connsiteY9" fmla="*/ 771640 h 836119"/>
                <a:gd name="connsiteX10" fmla="*/ 2444261 w 3272593"/>
                <a:gd name="connsiteY10" fmla="*/ 781264 h 836119"/>
                <a:gd name="connsiteX11" fmla="*/ 1636296 w 3272593"/>
                <a:gd name="connsiteY11" fmla="*/ 836119 h 836119"/>
                <a:gd name="connsiteX12" fmla="*/ 828331 w 3272593"/>
                <a:gd name="connsiteY12" fmla="*/ 781264 h 836119"/>
                <a:gd name="connsiteX13" fmla="*/ 769776 w 3272593"/>
                <a:gd name="connsiteY13" fmla="*/ 771640 h 836119"/>
                <a:gd name="connsiteX14" fmla="*/ 0 w 3272593"/>
                <a:gd name="connsiteY14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2764054 w 3272593"/>
                <a:gd name="connsiteY4" fmla="*/ 109228 h 836119"/>
                <a:gd name="connsiteX5" fmla="*/ 2933545 w 3272593"/>
                <a:gd name="connsiteY5" fmla="*/ 85220 h 836119"/>
                <a:gd name="connsiteX6" fmla="*/ 3262142 w 3272593"/>
                <a:gd name="connsiteY6" fmla="*/ 4047 h 836119"/>
                <a:gd name="connsiteX7" fmla="*/ 3272593 w 3272593"/>
                <a:gd name="connsiteY7" fmla="*/ 1 h 836119"/>
                <a:gd name="connsiteX8" fmla="*/ 2502817 w 3272593"/>
                <a:gd name="connsiteY8" fmla="*/ 771640 h 836119"/>
                <a:gd name="connsiteX9" fmla="*/ 2444261 w 3272593"/>
                <a:gd name="connsiteY9" fmla="*/ 781264 h 836119"/>
                <a:gd name="connsiteX10" fmla="*/ 1636296 w 3272593"/>
                <a:gd name="connsiteY10" fmla="*/ 836119 h 836119"/>
                <a:gd name="connsiteX11" fmla="*/ 828331 w 3272593"/>
                <a:gd name="connsiteY11" fmla="*/ 781264 h 836119"/>
                <a:gd name="connsiteX12" fmla="*/ 769776 w 3272593"/>
                <a:gd name="connsiteY12" fmla="*/ 771640 h 836119"/>
                <a:gd name="connsiteX13" fmla="*/ 0 w 3272593"/>
                <a:gd name="connsiteY13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2933545 w 3272593"/>
                <a:gd name="connsiteY4" fmla="*/ 85220 h 836119"/>
                <a:gd name="connsiteX5" fmla="*/ 3262142 w 3272593"/>
                <a:gd name="connsiteY5" fmla="*/ 4047 h 836119"/>
                <a:gd name="connsiteX6" fmla="*/ 3272593 w 3272593"/>
                <a:gd name="connsiteY6" fmla="*/ 1 h 836119"/>
                <a:gd name="connsiteX7" fmla="*/ 2502817 w 3272593"/>
                <a:gd name="connsiteY7" fmla="*/ 771640 h 836119"/>
                <a:gd name="connsiteX8" fmla="*/ 2444261 w 3272593"/>
                <a:gd name="connsiteY8" fmla="*/ 781264 h 836119"/>
                <a:gd name="connsiteX9" fmla="*/ 1636296 w 3272593"/>
                <a:gd name="connsiteY9" fmla="*/ 836119 h 836119"/>
                <a:gd name="connsiteX10" fmla="*/ 828331 w 3272593"/>
                <a:gd name="connsiteY10" fmla="*/ 781264 h 836119"/>
                <a:gd name="connsiteX11" fmla="*/ 769776 w 3272593"/>
                <a:gd name="connsiteY11" fmla="*/ 771640 h 836119"/>
                <a:gd name="connsiteX12" fmla="*/ 0 w 3272593"/>
                <a:gd name="connsiteY12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3262142 w 3272593"/>
                <a:gd name="connsiteY4" fmla="*/ 4047 h 836119"/>
                <a:gd name="connsiteX5" fmla="*/ 3272593 w 3272593"/>
                <a:gd name="connsiteY5" fmla="*/ 1 h 836119"/>
                <a:gd name="connsiteX6" fmla="*/ 2502817 w 3272593"/>
                <a:gd name="connsiteY6" fmla="*/ 771640 h 836119"/>
                <a:gd name="connsiteX7" fmla="*/ 2444261 w 3272593"/>
                <a:gd name="connsiteY7" fmla="*/ 781264 h 836119"/>
                <a:gd name="connsiteX8" fmla="*/ 1636296 w 3272593"/>
                <a:gd name="connsiteY8" fmla="*/ 836119 h 836119"/>
                <a:gd name="connsiteX9" fmla="*/ 828331 w 3272593"/>
                <a:gd name="connsiteY9" fmla="*/ 781264 h 836119"/>
                <a:gd name="connsiteX10" fmla="*/ 769776 w 3272593"/>
                <a:gd name="connsiteY10" fmla="*/ 771640 h 836119"/>
                <a:gd name="connsiteX11" fmla="*/ 0 w 3272593"/>
                <a:gd name="connsiteY11" fmla="*/ 0 h 836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2593" h="836119">
                  <a:moveTo>
                    <a:pt x="0" y="0"/>
                  </a:moveTo>
                  <a:lnTo>
                    <a:pt x="10452" y="4047"/>
                  </a:lnTo>
                  <a:cubicBezTo>
                    <a:pt x="100781" y="4047"/>
                    <a:pt x="83038" y="674"/>
                    <a:pt x="541972" y="0"/>
                  </a:cubicBezTo>
                  <a:lnTo>
                    <a:pt x="2764054" y="0"/>
                  </a:lnTo>
                  <a:lnTo>
                    <a:pt x="3262142" y="4047"/>
                  </a:lnTo>
                  <a:lnTo>
                    <a:pt x="3272593" y="1"/>
                  </a:lnTo>
                  <a:lnTo>
                    <a:pt x="2502817" y="771640"/>
                  </a:lnTo>
                  <a:lnTo>
                    <a:pt x="2444261" y="781264"/>
                  </a:lnTo>
                  <a:cubicBezTo>
                    <a:pt x="2189025" y="816914"/>
                    <a:pt x="1917655" y="836119"/>
                    <a:pt x="1636296" y="836119"/>
                  </a:cubicBezTo>
                  <a:cubicBezTo>
                    <a:pt x="1354937" y="836119"/>
                    <a:pt x="1083567" y="816914"/>
                    <a:pt x="828331" y="781264"/>
                  </a:cubicBezTo>
                  <a:lnTo>
                    <a:pt x="769776" y="771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C5045D9-96D3-4E49-07D4-E6CD34C92DDB}"/>
                </a:ext>
              </a:extLst>
            </p:cNvPr>
            <p:cNvSpPr/>
            <p:nvPr/>
          </p:nvSpPr>
          <p:spPr>
            <a:xfrm>
              <a:off x="2888902" y="2698176"/>
              <a:ext cx="3366200" cy="667253"/>
            </a:xfrm>
            <a:custGeom>
              <a:avLst/>
              <a:gdLst>
                <a:gd name="connsiteX0" fmla="*/ 532009 w 4488267"/>
                <a:gd name="connsiteY0" fmla="*/ 0 h 862278"/>
                <a:gd name="connsiteX1" fmla="*/ 3956259 w 4488267"/>
                <a:gd name="connsiteY1" fmla="*/ 0 h 862278"/>
                <a:gd name="connsiteX2" fmla="*/ 3956259 w 4488267"/>
                <a:gd name="connsiteY2" fmla="*/ 6463 h 862278"/>
                <a:gd name="connsiteX3" fmla="*/ 4122621 w 4488267"/>
                <a:gd name="connsiteY3" fmla="*/ 499 h 862278"/>
                <a:gd name="connsiteX4" fmla="*/ 4488267 w 4488267"/>
                <a:gd name="connsiteY4" fmla="*/ 26915 h 862278"/>
                <a:gd name="connsiteX5" fmla="*/ 3880430 w 4488267"/>
                <a:gd name="connsiteY5" fmla="*/ 636225 h 862278"/>
                <a:gd name="connsiteX6" fmla="*/ 3869979 w 4488267"/>
                <a:gd name="connsiteY6" fmla="*/ 640271 h 862278"/>
                <a:gd name="connsiteX7" fmla="*/ 2244134 w 4488267"/>
                <a:gd name="connsiteY7" fmla="*/ 862278 h 862278"/>
                <a:gd name="connsiteX8" fmla="*/ 618289 w 4488267"/>
                <a:gd name="connsiteY8" fmla="*/ 640271 h 862278"/>
                <a:gd name="connsiteX9" fmla="*/ 607837 w 4488267"/>
                <a:gd name="connsiteY9" fmla="*/ 636224 h 862278"/>
                <a:gd name="connsiteX10" fmla="*/ 0 w 4488267"/>
                <a:gd name="connsiteY10" fmla="*/ 26915 h 862278"/>
                <a:gd name="connsiteX11" fmla="*/ 532009 w 4488267"/>
                <a:gd name="connsiteY11" fmla="*/ 45033 h 862278"/>
                <a:gd name="connsiteX0" fmla="*/ 532009 w 4488267"/>
                <a:gd name="connsiteY0" fmla="*/ 0 h 862278"/>
                <a:gd name="connsiteX1" fmla="*/ 3956259 w 4488267"/>
                <a:gd name="connsiteY1" fmla="*/ 0 h 862278"/>
                <a:gd name="connsiteX2" fmla="*/ 3956259 w 4488267"/>
                <a:gd name="connsiteY2" fmla="*/ 6463 h 862278"/>
                <a:gd name="connsiteX3" fmla="*/ 4122621 w 4488267"/>
                <a:gd name="connsiteY3" fmla="*/ 499 h 862278"/>
                <a:gd name="connsiteX4" fmla="*/ 4488267 w 4488267"/>
                <a:gd name="connsiteY4" fmla="*/ 26915 h 862278"/>
                <a:gd name="connsiteX5" fmla="*/ 3880430 w 4488267"/>
                <a:gd name="connsiteY5" fmla="*/ 636225 h 862278"/>
                <a:gd name="connsiteX6" fmla="*/ 3869979 w 4488267"/>
                <a:gd name="connsiteY6" fmla="*/ 640271 h 862278"/>
                <a:gd name="connsiteX7" fmla="*/ 2244134 w 4488267"/>
                <a:gd name="connsiteY7" fmla="*/ 862278 h 862278"/>
                <a:gd name="connsiteX8" fmla="*/ 618289 w 4488267"/>
                <a:gd name="connsiteY8" fmla="*/ 640271 h 862278"/>
                <a:gd name="connsiteX9" fmla="*/ 607837 w 4488267"/>
                <a:gd name="connsiteY9" fmla="*/ 636224 h 862278"/>
                <a:gd name="connsiteX10" fmla="*/ 0 w 4488267"/>
                <a:gd name="connsiteY10" fmla="*/ 26915 h 862278"/>
                <a:gd name="connsiteX11" fmla="*/ 532009 w 4488267"/>
                <a:gd name="connsiteY11" fmla="*/ 0 h 862278"/>
                <a:gd name="connsiteX0" fmla="*/ 547408 w 4503666"/>
                <a:gd name="connsiteY0" fmla="*/ 27089 h 889367"/>
                <a:gd name="connsiteX1" fmla="*/ 3971658 w 4503666"/>
                <a:gd name="connsiteY1" fmla="*/ 27089 h 889367"/>
                <a:gd name="connsiteX2" fmla="*/ 3971658 w 4503666"/>
                <a:gd name="connsiteY2" fmla="*/ 33552 h 889367"/>
                <a:gd name="connsiteX3" fmla="*/ 4138020 w 4503666"/>
                <a:gd name="connsiteY3" fmla="*/ 27588 h 889367"/>
                <a:gd name="connsiteX4" fmla="*/ 4503666 w 4503666"/>
                <a:gd name="connsiteY4" fmla="*/ 54004 h 889367"/>
                <a:gd name="connsiteX5" fmla="*/ 3895829 w 4503666"/>
                <a:gd name="connsiteY5" fmla="*/ 663314 h 889367"/>
                <a:gd name="connsiteX6" fmla="*/ 3885378 w 4503666"/>
                <a:gd name="connsiteY6" fmla="*/ 667360 h 889367"/>
                <a:gd name="connsiteX7" fmla="*/ 2259533 w 4503666"/>
                <a:gd name="connsiteY7" fmla="*/ 889367 h 889367"/>
                <a:gd name="connsiteX8" fmla="*/ 633688 w 4503666"/>
                <a:gd name="connsiteY8" fmla="*/ 667360 h 889367"/>
                <a:gd name="connsiteX9" fmla="*/ 623236 w 4503666"/>
                <a:gd name="connsiteY9" fmla="*/ 663313 h 889367"/>
                <a:gd name="connsiteX10" fmla="*/ 15399 w 4503666"/>
                <a:gd name="connsiteY10" fmla="*/ 54004 h 889367"/>
                <a:gd name="connsiteX11" fmla="*/ 547408 w 4503666"/>
                <a:gd name="connsiteY11" fmla="*/ 27089 h 889367"/>
                <a:gd name="connsiteX0" fmla="*/ 0 w 4488267"/>
                <a:gd name="connsiteY0" fmla="*/ 54307 h 889670"/>
                <a:gd name="connsiteX1" fmla="*/ 3956259 w 4488267"/>
                <a:gd name="connsiteY1" fmla="*/ 27392 h 889670"/>
                <a:gd name="connsiteX2" fmla="*/ 3956259 w 4488267"/>
                <a:gd name="connsiteY2" fmla="*/ 33855 h 889670"/>
                <a:gd name="connsiteX3" fmla="*/ 4122621 w 4488267"/>
                <a:gd name="connsiteY3" fmla="*/ 27891 h 889670"/>
                <a:gd name="connsiteX4" fmla="*/ 4488267 w 4488267"/>
                <a:gd name="connsiteY4" fmla="*/ 54307 h 889670"/>
                <a:gd name="connsiteX5" fmla="*/ 3880430 w 4488267"/>
                <a:gd name="connsiteY5" fmla="*/ 663617 h 889670"/>
                <a:gd name="connsiteX6" fmla="*/ 3869979 w 4488267"/>
                <a:gd name="connsiteY6" fmla="*/ 667663 h 889670"/>
                <a:gd name="connsiteX7" fmla="*/ 2244134 w 4488267"/>
                <a:gd name="connsiteY7" fmla="*/ 889670 h 889670"/>
                <a:gd name="connsiteX8" fmla="*/ 618289 w 4488267"/>
                <a:gd name="connsiteY8" fmla="*/ 667663 h 889670"/>
                <a:gd name="connsiteX9" fmla="*/ 607837 w 4488267"/>
                <a:gd name="connsiteY9" fmla="*/ 663616 h 889670"/>
                <a:gd name="connsiteX10" fmla="*/ 0 w 4488267"/>
                <a:gd name="connsiteY10" fmla="*/ 54307 h 889670"/>
                <a:gd name="connsiteX0" fmla="*/ 0 w 4488267"/>
                <a:gd name="connsiteY0" fmla="*/ 54307 h 889670"/>
                <a:gd name="connsiteX1" fmla="*/ 3956259 w 4488267"/>
                <a:gd name="connsiteY1" fmla="*/ 27392 h 889670"/>
                <a:gd name="connsiteX2" fmla="*/ 4122621 w 4488267"/>
                <a:gd name="connsiteY2" fmla="*/ 27891 h 889670"/>
                <a:gd name="connsiteX3" fmla="*/ 4488267 w 4488267"/>
                <a:gd name="connsiteY3" fmla="*/ 54307 h 889670"/>
                <a:gd name="connsiteX4" fmla="*/ 3880430 w 4488267"/>
                <a:gd name="connsiteY4" fmla="*/ 663617 h 889670"/>
                <a:gd name="connsiteX5" fmla="*/ 3869979 w 4488267"/>
                <a:gd name="connsiteY5" fmla="*/ 667663 h 889670"/>
                <a:gd name="connsiteX6" fmla="*/ 2244134 w 4488267"/>
                <a:gd name="connsiteY6" fmla="*/ 889670 h 889670"/>
                <a:gd name="connsiteX7" fmla="*/ 618289 w 4488267"/>
                <a:gd name="connsiteY7" fmla="*/ 667663 h 889670"/>
                <a:gd name="connsiteX8" fmla="*/ 607837 w 4488267"/>
                <a:gd name="connsiteY8" fmla="*/ 663616 h 889670"/>
                <a:gd name="connsiteX9" fmla="*/ 0 w 4488267"/>
                <a:gd name="connsiteY9" fmla="*/ 54307 h 88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88267" h="889670">
                  <a:moveTo>
                    <a:pt x="0" y="54307"/>
                  </a:moveTo>
                  <a:cubicBezTo>
                    <a:pt x="558070" y="-51730"/>
                    <a:pt x="3296883" y="30801"/>
                    <a:pt x="3956259" y="27392"/>
                  </a:cubicBezTo>
                  <a:lnTo>
                    <a:pt x="4122621" y="27891"/>
                  </a:lnTo>
                  <a:cubicBezTo>
                    <a:pt x="4290023" y="25376"/>
                    <a:pt x="4419771" y="32093"/>
                    <a:pt x="4488267" y="54307"/>
                  </a:cubicBezTo>
                  <a:lnTo>
                    <a:pt x="3880430" y="663617"/>
                  </a:lnTo>
                  <a:lnTo>
                    <a:pt x="3869979" y="667663"/>
                  </a:lnTo>
                  <a:cubicBezTo>
                    <a:pt x="3483529" y="803249"/>
                    <a:pt x="2898688" y="889670"/>
                    <a:pt x="2244134" y="889670"/>
                  </a:cubicBezTo>
                  <a:cubicBezTo>
                    <a:pt x="1589581" y="889670"/>
                    <a:pt x="1004739" y="803249"/>
                    <a:pt x="618289" y="667663"/>
                  </a:cubicBezTo>
                  <a:lnTo>
                    <a:pt x="607837" y="663616"/>
                  </a:lnTo>
                  <a:lnTo>
                    <a:pt x="0" y="543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CADA9A5-815C-1E56-A2A1-AA4DB21DB8CA}"/>
                </a:ext>
              </a:extLst>
            </p:cNvPr>
            <p:cNvSpPr/>
            <p:nvPr/>
          </p:nvSpPr>
          <p:spPr>
            <a:xfrm>
              <a:off x="2395436" y="2182369"/>
              <a:ext cx="4353128" cy="739391"/>
            </a:xfrm>
            <a:custGeom>
              <a:avLst/>
              <a:gdLst>
                <a:gd name="connsiteX0" fmla="*/ 0 w 5804170"/>
                <a:gd name="connsiteY0" fmla="*/ 0 h 985854"/>
                <a:gd name="connsiteX1" fmla="*/ 6014 w 5804170"/>
                <a:gd name="connsiteY1" fmla="*/ 3189 h 985854"/>
                <a:gd name="connsiteX2" fmla="*/ 2902086 w 5804170"/>
                <a:gd name="connsiteY2" fmla="*/ 375789 h 985854"/>
                <a:gd name="connsiteX3" fmla="*/ 5798158 w 5804170"/>
                <a:gd name="connsiteY3" fmla="*/ 3189 h 985854"/>
                <a:gd name="connsiteX4" fmla="*/ 5804170 w 5804170"/>
                <a:gd name="connsiteY4" fmla="*/ 1 h 985854"/>
                <a:gd name="connsiteX5" fmla="*/ 5804170 w 5804170"/>
                <a:gd name="connsiteY5" fmla="*/ 4686 h 985854"/>
                <a:gd name="connsiteX6" fmla="*/ 5772235 w 5804170"/>
                <a:gd name="connsiteY6" fmla="*/ 109233 h 985854"/>
                <a:gd name="connsiteX7" fmla="*/ 5758514 w 5804170"/>
                <a:gd name="connsiteY7" fmla="*/ 124334 h 985854"/>
                <a:gd name="connsiteX8" fmla="*/ 5762443 w 5804170"/>
                <a:gd name="connsiteY8" fmla="*/ 124334 h 985854"/>
                <a:gd name="connsiteX9" fmla="*/ 5146219 w 5804170"/>
                <a:gd name="connsiteY9" fmla="*/ 742050 h 985854"/>
                <a:gd name="connsiteX10" fmla="*/ 5000498 w 5804170"/>
                <a:gd name="connsiteY10" fmla="*/ 777475 h 985854"/>
                <a:gd name="connsiteX11" fmla="*/ 2902085 w 5804170"/>
                <a:gd name="connsiteY11" fmla="*/ 985854 h 985854"/>
                <a:gd name="connsiteX12" fmla="*/ 803672 w 5804170"/>
                <a:gd name="connsiteY12" fmla="*/ 777475 h 985854"/>
                <a:gd name="connsiteX13" fmla="*/ 657952 w 5804170"/>
                <a:gd name="connsiteY13" fmla="*/ 742050 h 985854"/>
                <a:gd name="connsiteX14" fmla="*/ 41728 w 5804170"/>
                <a:gd name="connsiteY14" fmla="*/ 124334 h 985854"/>
                <a:gd name="connsiteX15" fmla="*/ 45656 w 5804170"/>
                <a:gd name="connsiteY15" fmla="*/ 124334 h 985854"/>
                <a:gd name="connsiteX16" fmla="*/ 31935 w 5804170"/>
                <a:gd name="connsiteY16" fmla="*/ 109233 h 985854"/>
                <a:gd name="connsiteX17" fmla="*/ 0 w 5804170"/>
                <a:gd name="connsiteY17" fmla="*/ 4686 h 985854"/>
                <a:gd name="connsiteX18" fmla="*/ 0 w 5804170"/>
                <a:gd name="connsiteY18" fmla="*/ 0 h 985854"/>
                <a:gd name="connsiteX0" fmla="*/ 0 w 5804170"/>
                <a:gd name="connsiteY0" fmla="*/ 0 h 985854"/>
                <a:gd name="connsiteX1" fmla="*/ 6014 w 5804170"/>
                <a:gd name="connsiteY1" fmla="*/ 3189 h 985854"/>
                <a:gd name="connsiteX2" fmla="*/ 2902086 w 5804170"/>
                <a:gd name="connsiteY2" fmla="*/ 314829 h 985854"/>
                <a:gd name="connsiteX3" fmla="*/ 5798158 w 5804170"/>
                <a:gd name="connsiteY3" fmla="*/ 3189 h 985854"/>
                <a:gd name="connsiteX4" fmla="*/ 5804170 w 5804170"/>
                <a:gd name="connsiteY4" fmla="*/ 1 h 985854"/>
                <a:gd name="connsiteX5" fmla="*/ 5804170 w 5804170"/>
                <a:gd name="connsiteY5" fmla="*/ 4686 h 985854"/>
                <a:gd name="connsiteX6" fmla="*/ 5772235 w 5804170"/>
                <a:gd name="connsiteY6" fmla="*/ 109233 h 985854"/>
                <a:gd name="connsiteX7" fmla="*/ 5758514 w 5804170"/>
                <a:gd name="connsiteY7" fmla="*/ 124334 h 985854"/>
                <a:gd name="connsiteX8" fmla="*/ 5762443 w 5804170"/>
                <a:gd name="connsiteY8" fmla="*/ 124334 h 985854"/>
                <a:gd name="connsiteX9" fmla="*/ 5146219 w 5804170"/>
                <a:gd name="connsiteY9" fmla="*/ 742050 h 985854"/>
                <a:gd name="connsiteX10" fmla="*/ 5000498 w 5804170"/>
                <a:gd name="connsiteY10" fmla="*/ 777475 h 985854"/>
                <a:gd name="connsiteX11" fmla="*/ 2902085 w 5804170"/>
                <a:gd name="connsiteY11" fmla="*/ 985854 h 985854"/>
                <a:gd name="connsiteX12" fmla="*/ 803672 w 5804170"/>
                <a:gd name="connsiteY12" fmla="*/ 777475 h 985854"/>
                <a:gd name="connsiteX13" fmla="*/ 657952 w 5804170"/>
                <a:gd name="connsiteY13" fmla="*/ 742050 h 985854"/>
                <a:gd name="connsiteX14" fmla="*/ 41728 w 5804170"/>
                <a:gd name="connsiteY14" fmla="*/ 124334 h 985854"/>
                <a:gd name="connsiteX15" fmla="*/ 45656 w 5804170"/>
                <a:gd name="connsiteY15" fmla="*/ 124334 h 985854"/>
                <a:gd name="connsiteX16" fmla="*/ 31935 w 5804170"/>
                <a:gd name="connsiteY16" fmla="*/ 109233 h 985854"/>
                <a:gd name="connsiteX17" fmla="*/ 0 w 5804170"/>
                <a:gd name="connsiteY17" fmla="*/ 4686 h 985854"/>
                <a:gd name="connsiteX18" fmla="*/ 0 w 5804170"/>
                <a:gd name="connsiteY18" fmla="*/ 0 h 98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04170" h="985854">
                  <a:moveTo>
                    <a:pt x="0" y="0"/>
                  </a:moveTo>
                  <a:lnTo>
                    <a:pt x="6014" y="3189"/>
                  </a:lnTo>
                  <a:cubicBezTo>
                    <a:pt x="483158" y="222151"/>
                    <a:pt x="1600184" y="314829"/>
                    <a:pt x="2902086" y="314829"/>
                  </a:cubicBezTo>
                  <a:cubicBezTo>
                    <a:pt x="4203989" y="314829"/>
                    <a:pt x="5321014" y="222151"/>
                    <a:pt x="5798158" y="3189"/>
                  </a:cubicBezTo>
                  <a:lnTo>
                    <a:pt x="5804170" y="1"/>
                  </a:lnTo>
                  <a:lnTo>
                    <a:pt x="5804170" y="4686"/>
                  </a:lnTo>
                  <a:cubicBezTo>
                    <a:pt x="5804170" y="43413"/>
                    <a:pt x="5792397" y="79390"/>
                    <a:pt x="5772235" y="109233"/>
                  </a:cubicBezTo>
                  <a:lnTo>
                    <a:pt x="5758514" y="124334"/>
                  </a:lnTo>
                  <a:lnTo>
                    <a:pt x="5762443" y="124334"/>
                  </a:lnTo>
                  <a:lnTo>
                    <a:pt x="5146219" y="742050"/>
                  </a:lnTo>
                  <a:lnTo>
                    <a:pt x="5000498" y="777475"/>
                  </a:lnTo>
                  <a:cubicBezTo>
                    <a:pt x="4401494" y="909035"/>
                    <a:pt x="3679385" y="985854"/>
                    <a:pt x="2902085" y="985854"/>
                  </a:cubicBezTo>
                  <a:cubicBezTo>
                    <a:pt x="2124786" y="985854"/>
                    <a:pt x="1402676" y="909035"/>
                    <a:pt x="803672" y="777475"/>
                  </a:cubicBezTo>
                  <a:lnTo>
                    <a:pt x="657952" y="742050"/>
                  </a:lnTo>
                  <a:lnTo>
                    <a:pt x="41728" y="124334"/>
                  </a:lnTo>
                  <a:lnTo>
                    <a:pt x="45656" y="124334"/>
                  </a:lnTo>
                  <a:lnTo>
                    <a:pt x="31935" y="109233"/>
                  </a:lnTo>
                  <a:cubicBezTo>
                    <a:pt x="11773" y="79390"/>
                    <a:pt x="0" y="43413"/>
                    <a:pt x="0" y="468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B49BCAC-EDAC-4026-CA2F-44200E2C4E07}"/>
                </a:ext>
              </a:extLst>
            </p:cNvPr>
            <p:cNvSpPr/>
            <p:nvPr/>
          </p:nvSpPr>
          <p:spPr>
            <a:xfrm>
              <a:off x="4294762" y="3984693"/>
              <a:ext cx="554477" cy="140078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976FFF0-0D7B-33F2-1112-E93C94359E97}"/>
                </a:ext>
              </a:extLst>
            </p:cNvPr>
            <p:cNvSpPr/>
            <p:nvPr/>
          </p:nvSpPr>
          <p:spPr>
            <a:xfrm>
              <a:off x="4294762" y="4147821"/>
              <a:ext cx="554477" cy="1330069"/>
            </a:xfrm>
            <a:custGeom>
              <a:avLst/>
              <a:gdLst>
                <a:gd name="connsiteX0" fmla="*/ 0 w 739302"/>
                <a:gd name="connsiteY0" fmla="*/ 0 h 1773425"/>
                <a:gd name="connsiteX1" fmla="*/ 3921 w 739302"/>
                <a:gd name="connsiteY1" fmla="*/ 0 h 1773425"/>
                <a:gd name="connsiteX2" fmla="*/ 7510 w 739302"/>
                <a:gd name="connsiteY2" fmla="*/ 12336 h 1773425"/>
                <a:gd name="connsiteX3" fmla="*/ 369651 w 739302"/>
                <a:gd name="connsiteY3" fmla="*/ 114605 h 1773425"/>
                <a:gd name="connsiteX4" fmla="*/ 731792 w 739302"/>
                <a:gd name="connsiteY4" fmla="*/ 12336 h 1773425"/>
                <a:gd name="connsiteX5" fmla="*/ 735381 w 739302"/>
                <a:gd name="connsiteY5" fmla="*/ 0 h 1773425"/>
                <a:gd name="connsiteX6" fmla="*/ 739302 w 739302"/>
                <a:gd name="connsiteY6" fmla="*/ 0 h 1773425"/>
                <a:gd name="connsiteX7" fmla="*/ 739302 w 739302"/>
                <a:gd name="connsiteY7" fmla="*/ 1645343 h 1773425"/>
                <a:gd name="connsiteX8" fmla="*/ 739302 w 739302"/>
                <a:gd name="connsiteY8" fmla="*/ 1650207 h 1773425"/>
                <a:gd name="connsiteX9" fmla="*/ 737887 w 739302"/>
                <a:gd name="connsiteY9" fmla="*/ 1650207 h 1773425"/>
                <a:gd name="connsiteX10" fmla="*/ 731792 w 739302"/>
                <a:gd name="connsiteY10" fmla="*/ 1671156 h 1773425"/>
                <a:gd name="connsiteX11" fmla="*/ 369651 w 739302"/>
                <a:gd name="connsiteY11" fmla="*/ 1773425 h 1773425"/>
                <a:gd name="connsiteX12" fmla="*/ 7510 w 739302"/>
                <a:gd name="connsiteY12" fmla="*/ 1671156 h 1773425"/>
                <a:gd name="connsiteX13" fmla="*/ 1415 w 739302"/>
                <a:gd name="connsiteY13" fmla="*/ 1650207 h 1773425"/>
                <a:gd name="connsiteX14" fmla="*/ 0 w 739302"/>
                <a:gd name="connsiteY14" fmla="*/ 1650207 h 1773425"/>
                <a:gd name="connsiteX15" fmla="*/ 0 w 739302"/>
                <a:gd name="connsiteY15" fmla="*/ 1645343 h 17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39302" h="1773425">
                  <a:moveTo>
                    <a:pt x="0" y="0"/>
                  </a:moveTo>
                  <a:lnTo>
                    <a:pt x="3921" y="0"/>
                  </a:lnTo>
                  <a:lnTo>
                    <a:pt x="7510" y="12336"/>
                  </a:lnTo>
                  <a:cubicBezTo>
                    <a:pt x="41979" y="70701"/>
                    <a:pt x="191017" y="114605"/>
                    <a:pt x="369651" y="114605"/>
                  </a:cubicBezTo>
                  <a:cubicBezTo>
                    <a:pt x="548285" y="114605"/>
                    <a:pt x="697324" y="70701"/>
                    <a:pt x="731792" y="12336"/>
                  </a:cubicBezTo>
                  <a:lnTo>
                    <a:pt x="735381" y="0"/>
                  </a:lnTo>
                  <a:lnTo>
                    <a:pt x="739302" y="0"/>
                  </a:lnTo>
                  <a:lnTo>
                    <a:pt x="739302" y="1645343"/>
                  </a:lnTo>
                  <a:lnTo>
                    <a:pt x="739302" y="1650207"/>
                  </a:lnTo>
                  <a:lnTo>
                    <a:pt x="737887" y="1650207"/>
                  </a:lnTo>
                  <a:lnTo>
                    <a:pt x="731792" y="1671156"/>
                  </a:lnTo>
                  <a:cubicBezTo>
                    <a:pt x="697324" y="1729521"/>
                    <a:pt x="548285" y="1773425"/>
                    <a:pt x="369651" y="1773425"/>
                  </a:cubicBezTo>
                  <a:cubicBezTo>
                    <a:pt x="191017" y="1773425"/>
                    <a:pt x="41979" y="1729521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F2B102A-02E5-53A1-4247-5264747363CF}"/>
                </a:ext>
              </a:extLst>
            </p:cNvPr>
            <p:cNvSpPr/>
            <p:nvPr/>
          </p:nvSpPr>
          <p:spPr>
            <a:xfrm>
              <a:off x="4294762" y="4147821"/>
              <a:ext cx="41466" cy="1284451"/>
            </a:xfrm>
            <a:custGeom>
              <a:avLst/>
              <a:gdLst>
                <a:gd name="connsiteX0" fmla="*/ 0 w 55288"/>
                <a:gd name="connsiteY0" fmla="*/ 0 h 1712601"/>
                <a:gd name="connsiteX1" fmla="*/ 3921 w 55288"/>
                <a:gd name="connsiteY1" fmla="*/ 0 h 1712601"/>
                <a:gd name="connsiteX2" fmla="*/ 7510 w 55288"/>
                <a:gd name="connsiteY2" fmla="*/ 12337 h 1712601"/>
                <a:gd name="connsiteX3" fmla="*/ 29049 w 55288"/>
                <a:gd name="connsiteY3" fmla="*/ 36379 h 1712601"/>
                <a:gd name="connsiteX4" fmla="*/ 55288 w 55288"/>
                <a:gd name="connsiteY4" fmla="*/ 53129 h 1712601"/>
                <a:gd name="connsiteX5" fmla="*/ 55288 w 55288"/>
                <a:gd name="connsiteY5" fmla="*/ 1712601 h 1712601"/>
                <a:gd name="connsiteX6" fmla="*/ 53516 w 55288"/>
                <a:gd name="connsiteY6" fmla="*/ 1711759 h 1712601"/>
                <a:gd name="connsiteX7" fmla="*/ 7510 w 55288"/>
                <a:gd name="connsiteY7" fmla="*/ 1671156 h 1712601"/>
                <a:gd name="connsiteX8" fmla="*/ 1415 w 55288"/>
                <a:gd name="connsiteY8" fmla="*/ 1650207 h 1712601"/>
                <a:gd name="connsiteX9" fmla="*/ 0 w 55288"/>
                <a:gd name="connsiteY9" fmla="*/ 1650207 h 1712601"/>
                <a:gd name="connsiteX10" fmla="*/ 0 w 55288"/>
                <a:gd name="connsiteY10" fmla="*/ 1645343 h 1712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288" h="1712601">
                  <a:moveTo>
                    <a:pt x="0" y="0"/>
                  </a:moveTo>
                  <a:lnTo>
                    <a:pt x="3921" y="0"/>
                  </a:lnTo>
                  <a:lnTo>
                    <a:pt x="7510" y="12337"/>
                  </a:lnTo>
                  <a:cubicBezTo>
                    <a:pt x="12435" y="20675"/>
                    <a:pt x="19697" y="28717"/>
                    <a:pt x="29049" y="36379"/>
                  </a:cubicBezTo>
                  <a:lnTo>
                    <a:pt x="55288" y="53129"/>
                  </a:lnTo>
                  <a:lnTo>
                    <a:pt x="55288" y="1712601"/>
                  </a:lnTo>
                  <a:lnTo>
                    <a:pt x="53516" y="1711759"/>
                  </a:lnTo>
                  <a:cubicBezTo>
                    <a:pt x="31905" y="1699435"/>
                    <a:pt x="16128" y="1685748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359541-C85F-28AB-AEEE-8EDFDEA2737D}"/>
                </a:ext>
              </a:extLst>
            </p:cNvPr>
            <p:cNvSpPr/>
            <p:nvPr/>
          </p:nvSpPr>
          <p:spPr>
            <a:xfrm>
              <a:off x="4773484" y="4187666"/>
              <a:ext cx="34289" cy="1259784"/>
            </a:xfrm>
            <a:custGeom>
              <a:avLst/>
              <a:gdLst>
                <a:gd name="connsiteX0" fmla="*/ 45719 w 45719"/>
                <a:gd name="connsiteY0" fmla="*/ 0 h 1679712"/>
                <a:gd name="connsiteX1" fmla="*/ 45719 w 45719"/>
                <a:gd name="connsiteY1" fmla="*/ 1659472 h 1679712"/>
                <a:gd name="connsiteX2" fmla="*/ 10866 w 45719"/>
                <a:gd name="connsiteY2" fmla="*/ 1676036 h 1679712"/>
                <a:gd name="connsiteX3" fmla="*/ 0 w 45719"/>
                <a:gd name="connsiteY3" fmla="*/ 1679712 h 1679712"/>
                <a:gd name="connsiteX4" fmla="*/ 0 w 45719"/>
                <a:gd name="connsiteY4" fmla="*/ 20913 h 1679712"/>
                <a:gd name="connsiteX5" fmla="*/ 37876 w 45719"/>
                <a:gd name="connsiteY5" fmla="*/ 5007 h 167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19" h="1679712">
                  <a:moveTo>
                    <a:pt x="45719" y="0"/>
                  </a:moveTo>
                  <a:lnTo>
                    <a:pt x="45719" y="1659472"/>
                  </a:lnTo>
                  <a:lnTo>
                    <a:pt x="10866" y="1676036"/>
                  </a:lnTo>
                  <a:lnTo>
                    <a:pt x="0" y="1679712"/>
                  </a:lnTo>
                  <a:lnTo>
                    <a:pt x="0" y="20913"/>
                  </a:lnTo>
                  <a:lnTo>
                    <a:pt x="37876" y="500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C001341-B504-393C-15F4-E5ADA8328FF9}"/>
                </a:ext>
              </a:extLst>
            </p:cNvPr>
            <p:cNvSpPr/>
            <p:nvPr/>
          </p:nvSpPr>
          <p:spPr>
            <a:xfrm>
              <a:off x="4457700" y="4222875"/>
              <a:ext cx="240030" cy="1255015"/>
            </a:xfrm>
            <a:custGeom>
              <a:avLst/>
              <a:gdLst>
                <a:gd name="connsiteX0" fmla="*/ 320040 w 320040"/>
                <a:gd name="connsiteY0" fmla="*/ 0 h 1673353"/>
                <a:gd name="connsiteX1" fmla="*/ 320040 w 320040"/>
                <a:gd name="connsiteY1" fmla="*/ 1657522 h 1673353"/>
                <a:gd name="connsiteX2" fmla="*/ 279499 w 320040"/>
                <a:gd name="connsiteY2" fmla="*/ 1665581 h 1673353"/>
                <a:gd name="connsiteX3" fmla="*/ 152400 w 320040"/>
                <a:gd name="connsiteY3" fmla="*/ 1673353 h 1673353"/>
                <a:gd name="connsiteX4" fmla="*/ 25302 w 320040"/>
                <a:gd name="connsiteY4" fmla="*/ 1665581 h 1673353"/>
                <a:gd name="connsiteX5" fmla="*/ 0 w 320040"/>
                <a:gd name="connsiteY5" fmla="*/ 1660552 h 1673353"/>
                <a:gd name="connsiteX6" fmla="*/ 0 w 320040"/>
                <a:gd name="connsiteY6" fmla="*/ 2867 h 1673353"/>
                <a:gd name="connsiteX7" fmla="*/ 8515 w 320040"/>
                <a:gd name="connsiteY7" fmla="*/ 4468 h 1673353"/>
                <a:gd name="connsiteX8" fmla="*/ 152400 w 320040"/>
                <a:gd name="connsiteY8" fmla="*/ 14533 h 1673353"/>
                <a:gd name="connsiteX9" fmla="*/ 296285 w 320040"/>
                <a:gd name="connsiteY9" fmla="*/ 4468 h 167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0040" h="1673353">
                  <a:moveTo>
                    <a:pt x="320040" y="0"/>
                  </a:moveTo>
                  <a:lnTo>
                    <a:pt x="320040" y="1657522"/>
                  </a:lnTo>
                  <a:lnTo>
                    <a:pt x="279499" y="1665581"/>
                  </a:lnTo>
                  <a:cubicBezTo>
                    <a:pt x="239868" y="1670609"/>
                    <a:pt x="197059" y="1673353"/>
                    <a:pt x="152400" y="1673353"/>
                  </a:cubicBezTo>
                  <a:cubicBezTo>
                    <a:pt x="107742" y="1673353"/>
                    <a:pt x="64933" y="1670609"/>
                    <a:pt x="25302" y="1665581"/>
                  </a:cubicBezTo>
                  <a:lnTo>
                    <a:pt x="0" y="1660552"/>
                  </a:lnTo>
                  <a:lnTo>
                    <a:pt x="0" y="2867"/>
                  </a:lnTo>
                  <a:lnTo>
                    <a:pt x="8515" y="4468"/>
                  </a:lnTo>
                  <a:cubicBezTo>
                    <a:pt x="52740" y="10949"/>
                    <a:pt x="101362" y="14533"/>
                    <a:pt x="152400" y="14533"/>
                  </a:cubicBezTo>
                  <a:cubicBezTo>
                    <a:pt x="203438" y="14533"/>
                    <a:pt x="252061" y="10949"/>
                    <a:pt x="296285" y="4468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CF3EBF-92C0-0498-DFB2-8B957235FBF9}"/>
                </a:ext>
              </a:extLst>
            </p:cNvPr>
            <p:cNvSpPr/>
            <p:nvPr/>
          </p:nvSpPr>
          <p:spPr>
            <a:xfrm>
              <a:off x="2395436" y="1876218"/>
              <a:ext cx="4353128" cy="587699"/>
            </a:xfrm>
            <a:custGeom>
              <a:avLst/>
              <a:gdLst>
                <a:gd name="connsiteX0" fmla="*/ 0 w 5804170"/>
                <a:gd name="connsiteY0" fmla="*/ 8 h 783599"/>
                <a:gd name="connsiteX1" fmla="*/ 2902085 w 5804170"/>
                <a:gd name="connsiteY1" fmla="*/ 327506 h 783599"/>
                <a:gd name="connsiteX2" fmla="*/ 5804170 w 5804170"/>
                <a:gd name="connsiteY2" fmla="*/ 8 h 783599"/>
                <a:gd name="connsiteX3" fmla="*/ 5804170 w 5804170"/>
                <a:gd name="connsiteY3" fmla="*/ 190802 h 783599"/>
                <a:gd name="connsiteX4" fmla="*/ 5804170 w 5804170"/>
                <a:gd name="connsiteY4" fmla="*/ 272379 h 783599"/>
                <a:gd name="connsiteX5" fmla="*/ 5804170 w 5804170"/>
                <a:gd name="connsiteY5" fmla="*/ 455586 h 783599"/>
                <a:gd name="connsiteX6" fmla="*/ 5803825 w 5804170"/>
                <a:gd name="connsiteY6" fmla="*/ 455586 h 783599"/>
                <a:gd name="connsiteX7" fmla="*/ 5804170 w 5804170"/>
                <a:gd name="connsiteY7" fmla="*/ 456101 h 783599"/>
                <a:gd name="connsiteX8" fmla="*/ 2902085 w 5804170"/>
                <a:gd name="connsiteY8" fmla="*/ 783599 h 783599"/>
                <a:gd name="connsiteX9" fmla="*/ 0 w 5804170"/>
                <a:gd name="connsiteY9" fmla="*/ 456101 h 783599"/>
                <a:gd name="connsiteX10" fmla="*/ 345 w 5804170"/>
                <a:gd name="connsiteY10" fmla="*/ 455586 h 783599"/>
                <a:gd name="connsiteX11" fmla="*/ 0 w 5804170"/>
                <a:gd name="connsiteY11" fmla="*/ 455586 h 783599"/>
                <a:gd name="connsiteX12" fmla="*/ 0 w 5804170"/>
                <a:gd name="connsiteY12" fmla="*/ 272379 h 783599"/>
                <a:gd name="connsiteX13" fmla="*/ 0 w 5804170"/>
                <a:gd name="connsiteY13" fmla="*/ 190802 h 783599"/>
                <a:gd name="connsiteX14" fmla="*/ 5804163 w 5804170"/>
                <a:gd name="connsiteY14" fmla="*/ 0 h 783599"/>
                <a:gd name="connsiteX15" fmla="*/ 5804170 w 5804170"/>
                <a:gd name="connsiteY15" fmla="*/ 0 h 783599"/>
                <a:gd name="connsiteX16" fmla="*/ 5804170 w 5804170"/>
                <a:gd name="connsiteY16" fmla="*/ 8 h 783599"/>
                <a:gd name="connsiteX17" fmla="*/ 0 w 5804170"/>
                <a:gd name="connsiteY17" fmla="*/ 0 h 783599"/>
                <a:gd name="connsiteX18" fmla="*/ 7 w 5804170"/>
                <a:gd name="connsiteY18" fmla="*/ 0 h 783599"/>
                <a:gd name="connsiteX19" fmla="*/ 0 w 5804170"/>
                <a:gd name="connsiteY19" fmla="*/ 8 h 78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04170" h="783599">
                  <a:moveTo>
                    <a:pt x="0" y="8"/>
                  </a:moveTo>
                  <a:cubicBezTo>
                    <a:pt x="0" y="180880"/>
                    <a:pt x="1299308" y="327506"/>
                    <a:pt x="2902085" y="327506"/>
                  </a:cubicBezTo>
                  <a:cubicBezTo>
                    <a:pt x="4504862" y="327506"/>
                    <a:pt x="5804170" y="180880"/>
                    <a:pt x="5804170" y="8"/>
                  </a:cubicBezTo>
                  <a:lnTo>
                    <a:pt x="5804170" y="190802"/>
                  </a:lnTo>
                  <a:lnTo>
                    <a:pt x="5804170" y="272379"/>
                  </a:lnTo>
                  <a:lnTo>
                    <a:pt x="5804170" y="455586"/>
                  </a:lnTo>
                  <a:lnTo>
                    <a:pt x="5803825" y="455586"/>
                  </a:lnTo>
                  <a:lnTo>
                    <a:pt x="5804170" y="456101"/>
                  </a:lnTo>
                  <a:cubicBezTo>
                    <a:pt x="5804170" y="636973"/>
                    <a:pt x="4504862" y="783599"/>
                    <a:pt x="2902085" y="783599"/>
                  </a:cubicBezTo>
                  <a:cubicBezTo>
                    <a:pt x="1299308" y="783599"/>
                    <a:pt x="0" y="636973"/>
                    <a:pt x="0" y="456101"/>
                  </a:cubicBezTo>
                  <a:lnTo>
                    <a:pt x="345" y="455586"/>
                  </a:lnTo>
                  <a:lnTo>
                    <a:pt x="0" y="455586"/>
                  </a:lnTo>
                  <a:lnTo>
                    <a:pt x="0" y="272379"/>
                  </a:lnTo>
                  <a:lnTo>
                    <a:pt x="0" y="190802"/>
                  </a:lnTo>
                  <a:close/>
                  <a:moveTo>
                    <a:pt x="5804163" y="0"/>
                  </a:moveTo>
                  <a:lnTo>
                    <a:pt x="5804170" y="0"/>
                  </a:lnTo>
                  <a:lnTo>
                    <a:pt x="5804170" y="8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ECD5B1E-8293-246C-F80F-227C1B9F0F8F}"/>
                </a:ext>
              </a:extLst>
            </p:cNvPr>
            <p:cNvSpPr/>
            <p:nvPr/>
          </p:nvSpPr>
          <p:spPr>
            <a:xfrm>
              <a:off x="4773484" y="2328839"/>
              <a:ext cx="1732183" cy="1873653"/>
            </a:xfrm>
            <a:custGeom>
              <a:avLst/>
              <a:gdLst>
                <a:gd name="connsiteX0" fmla="*/ 2309577 w 2309577"/>
                <a:gd name="connsiteY0" fmla="*/ 0 h 2498204"/>
                <a:gd name="connsiteX1" fmla="*/ 26996 w 2309577"/>
                <a:gd name="connsiteY1" fmla="*/ 2488012 h 2498204"/>
                <a:gd name="connsiteX2" fmla="*/ 2728 w 2309577"/>
                <a:gd name="connsiteY2" fmla="*/ 2498204 h 2498204"/>
                <a:gd name="connsiteX3" fmla="*/ 0 w 2309577"/>
                <a:gd name="connsiteY3" fmla="*/ 2495902 h 2498204"/>
                <a:gd name="connsiteX4" fmla="*/ 1858835 w 2309577"/>
                <a:gd name="connsiteY4" fmla="*/ 73869 h 2498204"/>
                <a:gd name="connsiteX5" fmla="*/ 2137809 w 2309577"/>
                <a:gd name="connsiteY5" fmla="*/ 35712 h 2498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9577" h="2498204">
                  <a:moveTo>
                    <a:pt x="2309577" y="0"/>
                  </a:moveTo>
                  <a:lnTo>
                    <a:pt x="26996" y="2488012"/>
                  </a:lnTo>
                  <a:lnTo>
                    <a:pt x="2728" y="2498204"/>
                  </a:lnTo>
                  <a:lnTo>
                    <a:pt x="0" y="2495902"/>
                  </a:lnTo>
                  <a:lnTo>
                    <a:pt x="1858835" y="73869"/>
                  </a:lnTo>
                  <a:lnTo>
                    <a:pt x="2137809" y="35712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07CBC53-5CAD-B04D-EA69-71FCB445A568}"/>
                </a:ext>
              </a:extLst>
            </p:cNvPr>
            <p:cNvSpPr/>
            <p:nvPr/>
          </p:nvSpPr>
          <p:spPr>
            <a:xfrm>
              <a:off x="2504831" y="2291490"/>
              <a:ext cx="1789931" cy="1856686"/>
            </a:xfrm>
            <a:custGeom>
              <a:avLst/>
              <a:gdLst>
                <a:gd name="connsiteX0" fmla="*/ 0 w 2386575"/>
                <a:gd name="connsiteY0" fmla="*/ 0 h 2475581"/>
                <a:gd name="connsiteX1" fmla="*/ 82201 w 2386575"/>
                <a:gd name="connsiteY1" fmla="*/ 29883 h 2475581"/>
                <a:gd name="connsiteX2" fmla="*/ 218766 w 2386575"/>
                <a:gd name="connsiteY2" fmla="*/ 58276 h 2475581"/>
                <a:gd name="connsiteX3" fmla="*/ 2386575 w 2386575"/>
                <a:gd name="connsiteY3" fmla="*/ 2475565 h 2475581"/>
                <a:gd name="connsiteX4" fmla="*/ 2386575 w 2386575"/>
                <a:gd name="connsiteY4" fmla="*/ 2475581 h 2475581"/>
                <a:gd name="connsiteX5" fmla="*/ 1537913 w 2386575"/>
                <a:gd name="connsiteY5" fmla="*/ 1624863 h 247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6575" h="2475581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386575" y="2475565"/>
                  </a:lnTo>
                  <a:lnTo>
                    <a:pt x="2386575" y="2475581"/>
                  </a:lnTo>
                  <a:lnTo>
                    <a:pt x="1537913" y="162486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7E90EDB-DA9C-3CA8-DF1F-C8A0F3C94429}"/>
                </a:ext>
              </a:extLst>
            </p:cNvPr>
            <p:cNvSpPr/>
            <p:nvPr/>
          </p:nvSpPr>
          <p:spPr>
            <a:xfrm>
              <a:off x="2543175" y="1652487"/>
              <a:ext cx="4057650" cy="418289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3B84AC0-E725-2DDA-7348-E5048393FB98}"/>
                </a:ext>
              </a:extLst>
            </p:cNvPr>
            <p:cNvSpPr/>
            <p:nvPr/>
          </p:nvSpPr>
          <p:spPr>
            <a:xfrm>
              <a:off x="3287908" y="1932033"/>
              <a:ext cx="2568188" cy="138743"/>
            </a:xfrm>
            <a:custGeom>
              <a:avLst/>
              <a:gdLst>
                <a:gd name="connsiteX0" fmla="*/ 1712125 w 3424251"/>
                <a:gd name="connsiteY0" fmla="*/ 0 h 184990"/>
                <a:gd name="connsiteX1" fmla="*/ 3083834 w 3424251"/>
                <a:gd name="connsiteY1" fmla="*/ 66935 h 184990"/>
                <a:gd name="connsiteX2" fmla="*/ 3424251 w 3424251"/>
                <a:gd name="connsiteY2" fmla="*/ 120382 h 184990"/>
                <a:gd name="connsiteX3" fmla="*/ 3224572 w 3424251"/>
                <a:gd name="connsiteY3" fmla="*/ 137365 h 184990"/>
                <a:gd name="connsiteX4" fmla="*/ 1712125 w 3424251"/>
                <a:gd name="connsiteY4" fmla="*/ 184990 h 184990"/>
                <a:gd name="connsiteX5" fmla="*/ 199678 w 3424251"/>
                <a:gd name="connsiteY5" fmla="*/ 137365 h 184990"/>
                <a:gd name="connsiteX6" fmla="*/ 0 w 3424251"/>
                <a:gd name="connsiteY6" fmla="*/ 120382 h 184990"/>
                <a:gd name="connsiteX7" fmla="*/ 340417 w 3424251"/>
                <a:gd name="connsiteY7" fmla="*/ 66935 h 184990"/>
                <a:gd name="connsiteX8" fmla="*/ 1712125 w 3424251"/>
                <a:gd name="connsiteY8" fmla="*/ 0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4251" h="184990">
                  <a:moveTo>
                    <a:pt x="1712125" y="0"/>
                  </a:moveTo>
                  <a:cubicBezTo>
                    <a:pt x="2233179" y="0"/>
                    <a:pt x="2711071" y="25119"/>
                    <a:pt x="3083834" y="66935"/>
                  </a:cubicBezTo>
                  <a:lnTo>
                    <a:pt x="3424251" y="120382"/>
                  </a:lnTo>
                  <a:lnTo>
                    <a:pt x="3224572" y="137365"/>
                  </a:lnTo>
                  <a:cubicBezTo>
                    <a:pt x="2792835" y="167433"/>
                    <a:pt x="2272370" y="184990"/>
                    <a:pt x="1712125" y="184990"/>
                  </a:cubicBezTo>
                  <a:cubicBezTo>
                    <a:pt x="1151881" y="184990"/>
                    <a:pt x="631415" y="167433"/>
                    <a:pt x="199678" y="137365"/>
                  </a:cubicBezTo>
                  <a:lnTo>
                    <a:pt x="0" y="120382"/>
                  </a:lnTo>
                  <a:lnTo>
                    <a:pt x="340417" y="66935"/>
                  </a:lnTo>
                  <a:cubicBezTo>
                    <a:pt x="713180" y="25119"/>
                    <a:pt x="1191072" y="0"/>
                    <a:pt x="1712125" y="0"/>
                  </a:cubicBez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0232E4F-8885-3630-E4D8-A8236E0DD76E}"/>
                </a:ext>
              </a:extLst>
            </p:cNvPr>
            <p:cNvSpPr/>
            <p:nvPr/>
          </p:nvSpPr>
          <p:spPr>
            <a:xfrm>
              <a:off x="4457701" y="2444664"/>
              <a:ext cx="960119" cy="1789111"/>
            </a:xfrm>
            <a:custGeom>
              <a:avLst/>
              <a:gdLst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0 h 2841575"/>
                <a:gd name="connsiteX13" fmla="*/ 1280159 w 1280159"/>
                <a:gd name="connsiteY13" fmla="*/ 1 h 2841575"/>
                <a:gd name="connsiteX14" fmla="*/ 737272 w 1280159"/>
                <a:gd name="connsiteY14" fmla="*/ 19018 h 2841575"/>
                <a:gd name="connsiteX15" fmla="*/ 171798 w 1280159"/>
                <a:gd name="connsiteY15" fmla="*/ 25451 h 2841575"/>
                <a:gd name="connsiteX16" fmla="*/ 171798 w 1280159"/>
                <a:gd name="connsiteY16" fmla="*/ 25450 h 2841575"/>
                <a:gd name="connsiteX17" fmla="*/ 737272 w 1280159"/>
                <a:gd name="connsiteY17" fmla="*/ 19017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71798 w 1280159"/>
                <a:gd name="connsiteY16" fmla="*/ 25451 h 2841575"/>
                <a:gd name="connsiteX17" fmla="*/ 737272 w 1280159"/>
                <a:gd name="connsiteY17" fmla="*/ 19017 h 2841575"/>
                <a:gd name="connsiteX18" fmla="*/ 1280159 w 1280159"/>
                <a:gd name="connsiteY18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737272 w 1280159"/>
                <a:gd name="connsiteY16" fmla="*/ 19017 h 2841575"/>
                <a:gd name="connsiteX17" fmla="*/ 1280159 w 1280159"/>
                <a:gd name="connsiteY17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280159 w 1280159"/>
                <a:gd name="connsiteY16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1280159 w 1280159"/>
                <a:gd name="connsiteY15" fmla="*/ 0 h 2841575"/>
                <a:gd name="connsiteX0" fmla="*/ 1280159 w 1280159"/>
                <a:gd name="connsiteY0" fmla="*/ 0 h 2385481"/>
                <a:gd name="connsiteX1" fmla="*/ 320040 w 1280159"/>
                <a:gd name="connsiteY1" fmla="*/ 2382944 h 2385481"/>
                <a:gd name="connsiteX2" fmla="*/ 320040 w 1280159"/>
                <a:gd name="connsiteY2" fmla="*/ 2370948 h 2385481"/>
                <a:gd name="connsiteX3" fmla="*/ 296285 w 1280159"/>
                <a:gd name="connsiteY3" fmla="*/ 2375416 h 2385481"/>
                <a:gd name="connsiteX4" fmla="*/ 152400 w 1280159"/>
                <a:gd name="connsiteY4" fmla="*/ 2385481 h 2385481"/>
                <a:gd name="connsiteX5" fmla="*/ 8515 w 1280159"/>
                <a:gd name="connsiteY5" fmla="*/ 2375416 h 2385481"/>
                <a:gd name="connsiteX6" fmla="*/ 0 w 1280159"/>
                <a:gd name="connsiteY6" fmla="*/ 2373815 h 2385481"/>
                <a:gd name="connsiteX7" fmla="*/ 0 w 1280159"/>
                <a:gd name="connsiteY7" fmla="*/ 2373814 h 2385481"/>
                <a:gd name="connsiteX8" fmla="*/ 8515 w 1280159"/>
                <a:gd name="connsiteY8" fmla="*/ 2375415 h 2385481"/>
                <a:gd name="connsiteX9" fmla="*/ 171798 w 1280159"/>
                <a:gd name="connsiteY9" fmla="*/ 25449 h 2385481"/>
                <a:gd name="connsiteX10" fmla="*/ 171798 w 1280159"/>
                <a:gd name="connsiteY10" fmla="*/ 25450 h 2385481"/>
                <a:gd name="connsiteX11" fmla="*/ 737272 w 1280159"/>
                <a:gd name="connsiteY11" fmla="*/ 19018 h 2385481"/>
                <a:gd name="connsiteX12" fmla="*/ 1280159 w 1280159"/>
                <a:gd name="connsiteY12" fmla="*/ 0 h 238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0159" h="2385481">
                  <a:moveTo>
                    <a:pt x="1280159" y="0"/>
                  </a:moveTo>
                  <a:lnTo>
                    <a:pt x="320040" y="2382944"/>
                  </a:lnTo>
                  <a:lnTo>
                    <a:pt x="320040" y="2370948"/>
                  </a:lnTo>
                  <a:lnTo>
                    <a:pt x="296285" y="2375416"/>
                  </a:lnTo>
                  <a:cubicBezTo>
                    <a:pt x="252061" y="2381897"/>
                    <a:pt x="203438" y="2385481"/>
                    <a:pt x="152400" y="2385481"/>
                  </a:cubicBezTo>
                  <a:cubicBezTo>
                    <a:pt x="101362" y="2385481"/>
                    <a:pt x="52740" y="2381897"/>
                    <a:pt x="8515" y="2375416"/>
                  </a:cubicBezTo>
                  <a:lnTo>
                    <a:pt x="0" y="2373815"/>
                  </a:lnTo>
                  <a:lnTo>
                    <a:pt x="0" y="2373814"/>
                  </a:lnTo>
                  <a:lnTo>
                    <a:pt x="8515" y="2375415"/>
                  </a:lnTo>
                  <a:lnTo>
                    <a:pt x="171798" y="25449"/>
                  </a:lnTo>
                  <a:lnTo>
                    <a:pt x="171798" y="25450"/>
                  </a:lnTo>
                  <a:lnTo>
                    <a:pt x="737272" y="19018"/>
                  </a:lnTo>
                  <a:lnTo>
                    <a:pt x="1280159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8F1EA83-7CBA-98F4-9D9A-3E5B5A9E7B52}"/>
                </a:ext>
              </a:extLst>
            </p:cNvPr>
            <p:cNvSpPr/>
            <p:nvPr/>
          </p:nvSpPr>
          <p:spPr>
            <a:xfrm>
              <a:off x="2504830" y="1949419"/>
              <a:ext cx="164075" cy="385777"/>
            </a:xfrm>
            <a:custGeom>
              <a:avLst/>
              <a:gdLst>
                <a:gd name="connsiteX0" fmla="*/ 0 w 218766"/>
                <a:gd name="connsiteY0" fmla="*/ 0 h 514369"/>
                <a:gd name="connsiteX1" fmla="*/ 82201 w 218766"/>
                <a:gd name="connsiteY1" fmla="*/ 29883 h 514369"/>
                <a:gd name="connsiteX2" fmla="*/ 218766 w 218766"/>
                <a:gd name="connsiteY2" fmla="*/ 58276 h 514369"/>
                <a:gd name="connsiteX3" fmla="*/ 218766 w 218766"/>
                <a:gd name="connsiteY3" fmla="*/ 514369 h 514369"/>
                <a:gd name="connsiteX4" fmla="*/ 82201 w 218766"/>
                <a:gd name="connsiteY4" fmla="*/ 485976 h 514369"/>
                <a:gd name="connsiteX5" fmla="*/ 0 w 218766"/>
                <a:gd name="connsiteY5" fmla="*/ 456093 h 51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766" h="514369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18766" y="514369"/>
                  </a:lnTo>
                  <a:lnTo>
                    <a:pt x="82201" y="485976"/>
                  </a:lnTo>
                  <a:lnTo>
                    <a:pt x="0" y="45609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0732775-17F1-F118-D93A-BC2BAA0EDB2F}"/>
                </a:ext>
              </a:extLst>
            </p:cNvPr>
            <p:cNvSpPr/>
            <p:nvPr/>
          </p:nvSpPr>
          <p:spPr>
            <a:xfrm>
              <a:off x="6167610" y="1986769"/>
              <a:ext cx="338057" cy="397472"/>
            </a:xfrm>
            <a:custGeom>
              <a:avLst/>
              <a:gdLst>
                <a:gd name="connsiteX0" fmla="*/ 450742 w 450742"/>
                <a:gd name="connsiteY0" fmla="*/ 0 h 529962"/>
                <a:gd name="connsiteX1" fmla="*/ 450742 w 450742"/>
                <a:gd name="connsiteY1" fmla="*/ 456093 h 529962"/>
                <a:gd name="connsiteX2" fmla="*/ 278974 w 450742"/>
                <a:gd name="connsiteY2" fmla="*/ 491805 h 529962"/>
                <a:gd name="connsiteX3" fmla="*/ 0 w 450742"/>
                <a:gd name="connsiteY3" fmla="*/ 529962 h 529962"/>
                <a:gd name="connsiteX4" fmla="*/ 0 w 450742"/>
                <a:gd name="connsiteY4" fmla="*/ 73869 h 529962"/>
                <a:gd name="connsiteX5" fmla="*/ 278974 w 450742"/>
                <a:gd name="connsiteY5" fmla="*/ 35712 h 52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742" h="529962">
                  <a:moveTo>
                    <a:pt x="450742" y="0"/>
                  </a:moveTo>
                  <a:lnTo>
                    <a:pt x="450742" y="456093"/>
                  </a:lnTo>
                  <a:lnTo>
                    <a:pt x="278974" y="491805"/>
                  </a:lnTo>
                  <a:lnTo>
                    <a:pt x="0" y="529962"/>
                  </a:lnTo>
                  <a:lnTo>
                    <a:pt x="0" y="73869"/>
                  </a:lnTo>
                  <a:lnTo>
                    <a:pt x="278974" y="35712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B5CF2ED-0694-A069-BF17-8AD673DF0F62}"/>
                </a:ext>
              </a:extLst>
            </p:cNvPr>
            <p:cNvSpPr/>
            <p:nvPr/>
          </p:nvSpPr>
          <p:spPr>
            <a:xfrm>
              <a:off x="4586549" y="2102594"/>
              <a:ext cx="831271" cy="361157"/>
            </a:xfrm>
            <a:custGeom>
              <a:avLst/>
              <a:gdLst>
                <a:gd name="connsiteX0" fmla="*/ 1108361 w 1108361"/>
                <a:gd name="connsiteY0" fmla="*/ 0 h 481543"/>
                <a:gd name="connsiteX1" fmla="*/ 1108361 w 1108361"/>
                <a:gd name="connsiteY1" fmla="*/ 456093 h 481543"/>
                <a:gd name="connsiteX2" fmla="*/ 565474 w 1108361"/>
                <a:gd name="connsiteY2" fmla="*/ 475111 h 481543"/>
                <a:gd name="connsiteX3" fmla="*/ 0 w 1108361"/>
                <a:gd name="connsiteY3" fmla="*/ 481543 h 481543"/>
                <a:gd name="connsiteX4" fmla="*/ 0 w 1108361"/>
                <a:gd name="connsiteY4" fmla="*/ 25450 h 481543"/>
                <a:gd name="connsiteX5" fmla="*/ 565474 w 1108361"/>
                <a:gd name="connsiteY5" fmla="*/ 19017 h 48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361" h="481543">
                  <a:moveTo>
                    <a:pt x="1108361" y="0"/>
                  </a:moveTo>
                  <a:lnTo>
                    <a:pt x="1108361" y="456093"/>
                  </a:lnTo>
                  <a:lnTo>
                    <a:pt x="565474" y="475111"/>
                  </a:lnTo>
                  <a:lnTo>
                    <a:pt x="0" y="481543"/>
                  </a:lnTo>
                  <a:lnTo>
                    <a:pt x="0" y="25450"/>
                  </a:lnTo>
                  <a:lnTo>
                    <a:pt x="565474" y="1901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C109BA-7F74-903F-38E9-E87A95133C42}"/>
              </a:ext>
            </a:extLst>
          </p:cNvPr>
          <p:cNvGrpSpPr/>
          <p:nvPr/>
        </p:nvGrpSpPr>
        <p:grpSpPr>
          <a:xfrm>
            <a:off x="5795505" y="3895790"/>
            <a:ext cx="2194560" cy="1013782"/>
            <a:chOff x="332936" y="2596988"/>
            <a:chExt cx="2926080" cy="13517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AD1705-E4F1-773E-7DF7-9A242660C40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CDEE70F-9E98-42A3-726D-8E45FD9A5E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31" name="Graphic 30" descr="Users">
            <a:extLst>
              <a:ext uri="{FF2B5EF4-FFF2-40B4-BE49-F238E27FC236}">
                <a16:creationId xmlns:a16="http://schemas.microsoft.com/office/drawing/2014/main" id="{AE6A85CC-1AA8-1955-9972-7C16576D7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6877" y="2926049"/>
            <a:ext cx="369068" cy="369068"/>
          </a:xfrm>
          <a:prstGeom prst="rect">
            <a:avLst/>
          </a:prstGeom>
        </p:spPr>
      </p:pic>
      <p:pic>
        <p:nvPicPr>
          <p:cNvPr id="32" name="Graphic 31" descr="Puzzle">
            <a:extLst>
              <a:ext uri="{FF2B5EF4-FFF2-40B4-BE49-F238E27FC236}">
                <a16:creationId xmlns:a16="http://schemas.microsoft.com/office/drawing/2014/main" id="{F7B853D9-5034-F382-DBD4-461E68D5EC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15336" y="3429000"/>
            <a:ext cx="369068" cy="369068"/>
          </a:xfrm>
          <a:prstGeom prst="rect">
            <a:avLst/>
          </a:prstGeom>
        </p:spPr>
      </p:pic>
      <p:pic>
        <p:nvPicPr>
          <p:cNvPr id="33" name="Graphic 32" descr="Lightbulb">
            <a:extLst>
              <a:ext uri="{FF2B5EF4-FFF2-40B4-BE49-F238E27FC236}">
                <a16:creationId xmlns:a16="http://schemas.microsoft.com/office/drawing/2014/main" id="{18B2299C-7F42-00C9-C79E-0F32EDB66F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8659" y="3812966"/>
            <a:ext cx="369068" cy="369068"/>
          </a:xfrm>
          <a:prstGeom prst="rect">
            <a:avLst/>
          </a:prstGeom>
        </p:spPr>
      </p:pic>
      <p:pic>
        <p:nvPicPr>
          <p:cNvPr id="34" name="Graphic 33" descr="Rocket">
            <a:extLst>
              <a:ext uri="{FF2B5EF4-FFF2-40B4-BE49-F238E27FC236}">
                <a16:creationId xmlns:a16="http://schemas.microsoft.com/office/drawing/2014/main" id="{21142867-EF2B-CFF0-65B6-18FB7212AF4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53043" y="2502094"/>
            <a:ext cx="369068" cy="36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41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9D0E506-B874-4212-5A48-838C8A45516F}"/>
              </a:ext>
            </a:extLst>
          </p:cNvPr>
          <p:cNvGrpSpPr/>
          <p:nvPr/>
        </p:nvGrpSpPr>
        <p:grpSpPr>
          <a:xfrm>
            <a:off x="2395436" y="1652487"/>
            <a:ext cx="4353128" cy="3825403"/>
            <a:chOff x="2395436" y="1652487"/>
            <a:chExt cx="4353128" cy="3825403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27A81562-7F1A-E2CE-2116-B3BDCDAD3A48}"/>
                </a:ext>
              </a:extLst>
            </p:cNvPr>
            <p:cNvSpPr/>
            <p:nvPr/>
          </p:nvSpPr>
          <p:spPr>
            <a:xfrm>
              <a:off x="3922111" y="3774619"/>
              <a:ext cx="1299781" cy="651464"/>
            </a:xfrm>
            <a:custGeom>
              <a:avLst/>
              <a:gdLst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52742 w 1733041"/>
                <a:gd name="connsiteY2" fmla="*/ 50420 h 868619"/>
                <a:gd name="connsiteX3" fmla="*/ 496868 w 1733041"/>
                <a:gd name="connsiteY3" fmla="*/ 51920 h 868619"/>
                <a:gd name="connsiteX4" fmla="*/ 496868 w 1733041"/>
                <a:gd name="connsiteY4" fmla="*/ 0 h 868619"/>
                <a:gd name="connsiteX5" fmla="*/ 1331339 w 1733041"/>
                <a:gd name="connsiteY5" fmla="*/ 0 h 868619"/>
                <a:gd name="connsiteX6" fmla="*/ 1331339 w 1733041"/>
                <a:gd name="connsiteY6" fmla="*/ 45138 h 868619"/>
                <a:gd name="connsiteX7" fmla="*/ 1674485 w 1733041"/>
                <a:gd name="connsiteY7" fmla="*/ 9624 h 868619"/>
                <a:gd name="connsiteX8" fmla="*/ 1733041 w 1733041"/>
                <a:gd name="connsiteY8" fmla="*/ 0 h 868619"/>
                <a:gd name="connsiteX9" fmla="*/ 866520 w 1733041"/>
                <a:gd name="connsiteY9" fmla="*/ 868619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52742 w 1733041"/>
                <a:gd name="connsiteY2" fmla="*/ 50420 h 868619"/>
                <a:gd name="connsiteX3" fmla="*/ 496868 w 1733041"/>
                <a:gd name="connsiteY3" fmla="*/ 0 h 868619"/>
                <a:gd name="connsiteX4" fmla="*/ 1331339 w 1733041"/>
                <a:gd name="connsiteY4" fmla="*/ 0 h 868619"/>
                <a:gd name="connsiteX5" fmla="*/ 1331339 w 1733041"/>
                <a:gd name="connsiteY5" fmla="*/ 45138 h 868619"/>
                <a:gd name="connsiteX6" fmla="*/ 1674485 w 1733041"/>
                <a:gd name="connsiteY6" fmla="*/ 9624 h 868619"/>
                <a:gd name="connsiteX7" fmla="*/ 1733041 w 1733041"/>
                <a:gd name="connsiteY7" fmla="*/ 0 h 868619"/>
                <a:gd name="connsiteX8" fmla="*/ 866520 w 1733041"/>
                <a:gd name="connsiteY8" fmla="*/ 868619 h 868619"/>
                <a:gd name="connsiteX9" fmla="*/ 0 w 1733041"/>
                <a:gd name="connsiteY9" fmla="*/ 0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96868 w 1733041"/>
                <a:gd name="connsiteY2" fmla="*/ 0 h 868619"/>
                <a:gd name="connsiteX3" fmla="*/ 1331339 w 1733041"/>
                <a:gd name="connsiteY3" fmla="*/ 0 h 868619"/>
                <a:gd name="connsiteX4" fmla="*/ 1331339 w 1733041"/>
                <a:gd name="connsiteY4" fmla="*/ 45138 h 868619"/>
                <a:gd name="connsiteX5" fmla="*/ 1674485 w 1733041"/>
                <a:gd name="connsiteY5" fmla="*/ 9624 h 868619"/>
                <a:gd name="connsiteX6" fmla="*/ 1733041 w 1733041"/>
                <a:gd name="connsiteY6" fmla="*/ 0 h 868619"/>
                <a:gd name="connsiteX7" fmla="*/ 866520 w 1733041"/>
                <a:gd name="connsiteY7" fmla="*/ 868619 h 868619"/>
                <a:gd name="connsiteX8" fmla="*/ 0 w 1733041"/>
                <a:gd name="connsiteY8" fmla="*/ 0 h 868619"/>
                <a:gd name="connsiteX0" fmla="*/ 0 w 1733041"/>
                <a:gd name="connsiteY0" fmla="*/ 0 h 868619"/>
                <a:gd name="connsiteX1" fmla="*/ 58555 w 1733041"/>
                <a:gd name="connsiteY1" fmla="*/ 9624 h 868619"/>
                <a:gd name="connsiteX2" fmla="*/ 496868 w 1733041"/>
                <a:gd name="connsiteY2" fmla="*/ 0 h 868619"/>
                <a:gd name="connsiteX3" fmla="*/ 1331339 w 1733041"/>
                <a:gd name="connsiteY3" fmla="*/ 0 h 868619"/>
                <a:gd name="connsiteX4" fmla="*/ 1674485 w 1733041"/>
                <a:gd name="connsiteY4" fmla="*/ 9624 h 868619"/>
                <a:gd name="connsiteX5" fmla="*/ 1733041 w 1733041"/>
                <a:gd name="connsiteY5" fmla="*/ 0 h 868619"/>
                <a:gd name="connsiteX6" fmla="*/ 866520 w 1733041"/>
                <a:gd name="connsiteY6" fmla="*/ 868619 h 868619"/>
                <a:gd name="connsiteX7" fmla="*/ 0 w 1733041"/>
                <a:gd name="connsiteY7" fmla="*/ 0 h 868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3041" h="868619">
                  <a:moveTo>
                    <a:pt x="0" y="0"/>
                  </a:moveTo>
                  <a:lnTo>
                    <a:pt x="58555" y="9624"/>
                  </a:lnTo>
                  <a:cubicBezTo>
                    <a:pt x="141366" y="9624"/>
                    <a:pt x="284737" y="1604"/>
                    <a:pt x="496868" y="0"/>
                  </a:cubicBezTo>
                  <a:lnTo>
                    <a:pt x="1331339" y="0"/>
                  </a:lnTo>
                  <a:lnTo>
                    <a:pt x="1674485" y="9624"/>
                  </a:lnTo>
                  <a:lnTo>
                    <a:pt x="1733041" y="0"/>
                  </a:lnTo>
                  <a:lnTo>
                    <a:pt x="866520" y="868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4A383CC-3BDE-EA6B-61EB-14F5E41DBDAF}"/>
                </a:ext>
              </a:extLst>
            </p:cNvPr>
            <p:cNvSpPr/>
            <p:nvPr/>
          </p:nvSpPr>
          <p:spPr>
            <a:xfrm>
              <a:off x="3344779" y="3195889"/>
              <a:ext cx="2454445" cy="627089"/>
            </a:xfrm>
            <a:custGeom>
              <a:avLst/>
              <a:gdLst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14886 w 3272593"/>
                <a:gd name="connsiteY2" fmla="*/ 112176 h 836119"/>
                <a:gd name="connsiteX3" fmla="*/ 541972 w 3272593"/>
                <a:gd name="connsiteY3" fmla="*/ 114854 h 836119"/>
                <a:gd name="connsiteX4" fmla="*/ 541972 w 3272593"/>
                <a:gd name="connsiteY4" fmla="*/ 0 h 836119"/>
                <a:gd name="connsiteX5" fmla="*/ 2764054 w 3272593"/>
                <a:gd name="connsiteY5" fmla="*/ 0 h 836119"/>
                <a:gd name="connsiteX6" fmla="*/ 2764054 w 3272593"/>
                <a:gd name="connsiteY6" fmla="*/ 109228 h 836119"/>
                <a:gd name="connsiteX7" fmla="*/ 2933545 w 3272593"/>
                <a:gd name="connsiteY7" fmla="*/ 85220 h 836119"/>
                <a:gd name="connsiteX8" fmla="*/ 3262142 w 3272593"/>
                <a:gd name="connsiteY8" fmla="*/ 4047 h 836119"/>
                <a:gd name="connsiteX9" fmla="*/ 3272593 w 3272593"/>
                <a:gd name="connsiteY9" fmla="*/ 1 h 836119"/>
                <a:gd name="connsiteX10" fmla="*/ 2502817 w 3272593"/>
                <a:gd name="connsiteY10" fmla="*/ 771640 h 836119"/>
                <a:gd name="connsiteX11" fmla="*/ 2444261 w 3272593"/>
                <a:gd name="connsiteY11" fmla="*/ 781264 h 836119"/>
                <a:gd name="connsiteX12" fmla="*/ 1636296 w 3272593"/>
                <a:gd name="connsiteY12" fmla="*/ 836119 h 836119"/>
                <a:gd name="connsiteX13" fmla="*/ 828331 w 3272593"/>
                <a:gd name="connsiteY13" fmla="*/ 781264 h 836119"/>
                <a:gd name="connsiteX14" fmla="*/ 769776 w 3272593"/>
                <a:gd name="connsiteY14" fmla="*/ 77164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14886 w 3272593"/>
                <a:gd name="connsiteY2" fmla="*/ 112176 h 836119"/>
                <a:gd name="connsiteX3" fmla="*/ 541972 w 3272593"/>
                <a:gd name="connsiteY3" fmla="*/ 0 h 836119"/>
                <a:gd name="connsiteX4" fmla="*/ 2764054 w 3272593"/>
                <a:gd name="connsiteY4" fmla="*/ 0 h 836119"/>
                <a:gd name="connsiteX5" fmla="*/ 2764054 w 3272593"/>
                <a:gd name="connsiteY5" fmla="*/ 109228 h 836119"/>
                <a:gd name="connsiteX6" fmla="*/ 2933545 w 3272593"/>
                <a:gd name="connsiteY6" fmla="*/ 85220 h 836119"/>
                <a:gd name="connsiteX7" fmla="*/ 3262142 w 3272593"/>
                <a:gd name="connsiteY7" fmla="*/ 4047 h 836119"/>
                <a:gd name="connsiteX8" fmla="*/ 3272593 w 3272593"/>
                <a:gd name="connsiteY8" fmla="*/ 1 h 836119"/>
                <a:gd name="connsiteX9" fmla="*/ 2502817 w 3272593"/>
                <a:gd name="connsiteY9" fmla="*/ 771640 h 836119"/>
                <a:gd name="connsiteX10" fmla="*/ 2444261 w 3272593"/>
                <a:gd name="connsiteY10" fmla="*/ 781264 h 836119"/>
                <a:gd name="connsiteX11" fmla="*/ 1636296 w 3272593"/>
                <a:gd name="connsiteY11" fmla="*/ 836119 h 836119"/>
                <a:gd name="connsiteX12" fmla="*/ 828331 w 3272593"/>
                <a:gd name="connsiteY12" fmla="*/ 781264 h 836119"/>
                <a:gd name="connsiteX13" fmla="*/ 769776 w 3272593"/>
                <a:gd name="connsiteY13" fmla="*/ 771640 h 836119"/>
                <a:gd name="connsiteX14" fmla="*/ 0 w 3272593"/>
                <a:gd name="connsiteY14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2764054 w 3272593"/>
                <a:gd name="connsiteY4" fmla="*/ 109228 h 836119"/>
                <a:gd name="connsiteX5" fmla="*/ 2933545 w 3272593"/>
                <a:gd name="connsiteY5" fmla="*/ 85220 h 836119"/>
                <a:gd name="connsiteX6" fmla="*/ 3262142 w 3272593"/>
                <a:gd name="connsiteY6" fmla="*/ 4047 h 836119"/>
                <a:gd name="connsiteX7" fmla="*/ 3272593 w 3272593"/>
                <a:gd name="connsiteY7" fmla="*/ 1 h 836119"/>
                <a:gd name="connsiteX8" fmla="*/ 2502817 w 3272593"/>
                <a:gd name="connsiteY8" fmla="*/ 771640 h 836119"/>
                <a:gd name="connsiteX9" fmla="*/ 2444261 w 3272593"/>
                <a:gd name="connsiteY9" fmla="*/ 781264 h 836119"/>
                <a:gd name="connsiteX10" fmla="*/ 1636296 w 3272593"/>
                <a:gd name="connsiteY10" fmla="*/ 836119 h 836119"/>
                <a:gd name="connsiteX11" fmla="*/ 828331 w 3272593"/>
                <a:gd name="connsiteY11" fmla="*/ 781264 h 836119"/>
                <a:gd name="connsiteX12" fmla="*/ 769776 w 3272593"/>
                <a:gd name="connsiteY12" fmla="*/ 771640 h 836119"/>
                <a:gd name="connsiteX13" fmla="*/ 0 w 3272593"/>
                <a:gd name="connsiteY13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2933545 w 3272593"/>
                <a:gd name="connsiteY4" fmla="*/ 85220 h 836119"/>
                <a:gd name="connsiteX5" fmla="*/ 3262142 w 3272593"/>
                <a:gd name="connsiteY5" fmla="*/ 4047 h 836119"/>
                <a:gd name="connsiteX6" fmla="*/ 3272593 w 3272593"/>
                <a:gd name="connsiteY6" fmla="*/ 1 h 836119"/>
                <a:gd name="connsiteX7" fmla="*/ 2502817 w 3272593"/>
                <a:gd name="connsiteY7" fmla="*/ 771640 h 836119"/>
                <a:gd name="connsiteX8" fmla="*/ 2444261 w 3272593"/>
                <a:gd name="connsiteY8" fmla="*/ 781264 h 836119"/>
                <a:gd name="connsiteX9" fmla="*/ 1636296 w 3272593"/>
                <a:gd name="connsiteY9" fmla="*/ 836119 h 836119"/>
                <a:gd name="connsiteX10" fmla="*/ 828331 w 3272593"/>
                <a:gd name="connsiteY10" fmla="*/ 781264 h 836119"/>
                <a:gd name="connsiteX11" fmla="*/ 769776 w 3272593"/>
                <a:gd name="connsiteY11" fmla="*/ 771640 h 836119"/>
                <a:gd name="connsiteX12" fmla="*/ 0 w 3272593"/>
                <a:gd name="connsiteY12" fmla="*/ 0 h 836119"/>
                <a:gd name="connsiteX0" fmla="*/ 0 w 3272593"/>
                <a:gd name="connsiteY0" fmla="*/ 0 h 836119"/>
                <a:gd name="connsiteX1" fmla="*/ 10452 w 3272593"/>
                <a:gd name="connsiteY1" fmla="*/ 4047 h 836119"/>
                <a:gd name="connsiteX2" fmla="*/ 541972 w 3272593"/>
                <a:gd name="connsiteY2" fmla="*/ 0 h 836119"/>
                <a:gd name="connsiteX3" fmla="*/ 2764054 w 3272593"/>
                <a:gd name="connsiteY3" fmla="*/ 0 h 836119"/>
                <a:gd name="connsiteX4" fmla="*/ 3262142 w 3272593"/>
                <a:gd name="connsiteY4" fmla="*/ 4047 h 836119"/>
                <a:gd name="connsiteX5" fmla="*/ 3272593 w 3272593"/>
                <a:gd name="connsiteY5" fmla="*/ 1 h 836119"/>
                <a:gd name="connsiteX6" fmla="*/ 2502817 w 3272593"/>
                <a:gd name="connsiteY6" fmla="*/ 771640 h 836119"/>
                <a:gd name="connsiteX7" fmla="*/ 2444261 w 3272593"/>
                <a:gd name="connsiteY7" fmla="*/ 781264 h 836119"/>
                <a:gd name="connsiteX8" fmla="*/ 1636296 w 3272593"/>
                <a:gd name="connsiteY8" fmla="*/ 836119 h 836119"/>
                <a:gd name="connsiteX9" fmla="*/ 828331 w 3272593"/>
                <a:gd name="connsiteY9" fmla="*/ 781264 h 836119"/>
                <a:gd name="connsiteX10" fmla="*/ 769776 w 3272593"/>
                <a:gd name="connsiteY10" fmla="*/ 771640 h 836119"/>
                <a:gd name="connsiteX11" fmla="*/ 0 w 3272593"/>
                <a:gd name="connsiteY11" fmla="*/ 0 h 836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2593" h="836119">
                  <a:moveTo>
                    <a:pt x="0" y="0"/>
                  </a:moveTo>
                  <a:lnTo>
                    <a:pt x="10452" y="4047"/>
                  </a:lnTo>
                  <a:cubicBezTo>
                    <a:pt x="100781" y="4047"/>
                    <a:pt x="83038" y="674"/>
                    <a:pt x="541972" y="0"/>
                  </a:cubicBezTo>
                  <a:lnTo>
                    <a:pt x="2764054" y="0"/>
                  </a:lnTo>
                  <a:lnTo>
                    <a:pt x="3262142" y="4047"/>
                  </a:lnTo>
                  <a:lnTo>
                    <a:pt x="3272593" y="1"/>
                  </a:lnTo>
                  <a:lnTo>
                    <a:pt x="2502817" y="771640"/>
                  </a:lnTo>
                  <a:lnTo>
                    <a:pt x="2444261" y="781264"/>
                  </a:lnTo>
                  <a:cubicBezTo>
                    <a:pt x="2189025" y="816914"/>
                    <a:pt x="1917655" y="836119"/>
                    <a:pt x="1636296" y="836119"/>
                  </a:cubicBezTo>
                  <a:cubicBezTo>
                    <a:pt x="1354937" y="836119"/>
                    <a:pt x="1083567" y="816914"/>
                    <a:pt x="828331" y="781264"/>
                  </a:cubicBezTo>
                  <a:lnTo>
                    <a:pt x="769776" y="771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87F2909-9C56-5C68-9100-0AD99E0CE5A1}"/>
                </a:ext>
              </a:extLst>
            </p:cNvPr>
            <p:cNvSpPr/>
            <p:nvPr/>
          </p:nvSpPr>
          <p:spPr>
            <a:xfrm>
              <a:off x="2888902" y="2698176"/>
              <a:ext cx="3366200" cy="667253"/>
            </a:xfrm>
            <a:custGeom>
              <a:avLst/>
              <a:gdLst>
                <a:gd name="connsiteX0" fmla="*/ 532009 w 4488267"/>
                <a:gd name="connsiteY0" fmla="*/ 0 h 862278"/>
                <a:gd name="connsiteX1" fmla="*/ 3956259 w 4488267"/>
                <a:gd name="connsiteY1" fmla="*/ 0 h 862278"/>
                <a:gd name="connsiteX2" fmla="*/ 3956259 w 4488267"/>
                <a:gd name="connsiteY2" fmla="*/ 6463 h 862278"/>
                <a:gd name="connsiteX3" fmla="*/ 4122621 w 4488267"/>
                <a:gd name="connsiteY3" fmla="*/ 499 h 862278"/>
                <a:gd name="connsiteX4" fmla="*/ 4488267 w 4488267"/>
                <a:gd name="connsiteY4" fmla="*/ 26915 h 862278"/>
                <a:gd name="connsiteX5" fmla="*/ 3880430 w 4488267"/>
                <a:gd name="connsiteY5" fmla="*/ 636225 h 862278"/>
                <a:gd name="connsiteX6" fmla="*/ 3869979 w 4488267"/>
                <a:gd name="connsiteY6" fmla="*/ 640271 h 862278"/>
                <a:gd name="connsiteX7" fmla="*/ 2244134 w 4488267"/>
                <a:gd name="connsiteY7" fmla="*/ 862278 h 862278"/>
                <a:gd name="connsiteX8" fmla="*/ 618289 w 4488267"/>
                <a:gd name="connsiteY8" fmla="*/ 640271 h 862278"/>
                <a:gd name="connsiteX9" fmla="*/ 607837 w 4488267"/>
                <a:gd name="connsiteY9" fmla="*/ 636224 h 862278"/>
                <a:gd name="connsiteX10" fmla="*/ 0 w 4488267"/>
                <a:gd name="connsiteY10" fmla="*/ 26915 h 862278"/>
                <a:gd name="connsiteX11" fmla="*/ 532009 w 4488267"/>
                <a:gd name="connsiteY11" fmla="*/ 45033 h 862278"/>
                <a:gd name="connsiteX0" fmla="*/ 532009 w 4488267"/>
                <a:gd name="connsiteY0" fmla="*/ 0 h 862278"/>
                <a:gd name="connsiteX1" fmla="*/ 3956259 w 4488267"/>
                <a:gd name="connsiteY1" fmla="*/ 0 h 862278"/>
                <a:gd name="connsiteX2" fmla="*/ 3956259 w 4488267"/>
                <a:gd name="connsiteY2" fmla="*/ 6463 h 862278"/>
                <a:gd name="connsiteX3" fmla="*/ 4122621 w 4488267"/>
                <a:gd name="connsiteY3" fmla="*/ 499 h 862278"/>
                <a:gd name="connsiteX4" fmla="*/ 4488267 w 4488267"/>
                <a:gd name="connsiteY4" fmla="*/ 26915 h 862278"/>
                <a:gd name="connsiteX5" fmla="*/ 3880430 w 4488267"/>
                <a:gd name="connsiteY5" fmla="*/ 636225 h 862278"/>
                <a:gd name="connsiteX6" fmla="*/ 3869979 w 4488267"/>
                <a:gd name="connsiteY6" fmla="*/ 640271 h 862278"/>
                <a:gd name="connsiteX7" fmla="*/ 2244134 w 4488267"/>
                <a:gd name="connsiteY7" fmla="*/ 862278 h 862278"/>
                <a:gd name="connsiteX8" fmla="*/ 618289 w 4488267"/>
                <a:gd name="connsiteY8" fmla="*/ 640271 h 862278"/>
                <a:gd name="connsiteX9" fmla="*/ 607837 w 4488267"/>
                <a:gd name="connsiteY9" fmla="*/ 636224 h 862278"/>
                <a:gd name="connsiteX10" fmla="*/ 0 w 4488267"/>
                <a:gd name="connsiteY10" fmla="*/ 26915 h 862278"/>
                <a:gd name="connsiteX11" fmla="*/ 532009 w 4488267"/>
                <a:gd name="connsiteY11" fmla="*/ 0 h 862278"/>
                <a:gd name="connsiteX0" fmla="*/ 547408 w 4503666"/>
                <a:gd name="connsiteY0" fmla="*/ 27089 h 889367"/>
                <a:gd name="connsiteX1" fmla="*/ 3971658 w 4503666"/>
                <a:gd name="connsiteY1" fmla="*/ 27089 h 889367"/>
                <a:gd name="connsiteX2" fmla="*/ 3971658 w 4503666"/>
                <a:gd name="connsiteY2" fmla="*/ 33552 h 889367"/>
                <a:gd name="connsiteX3" fmla="*/ 4138020 w 4503666"/>
                <a:gd name="connsiteY3" fmla="*/ 27588 h 889367"/>
                <a:gd name="connsiteX4" fmla="*/ 4503666 w 4503666"/>
                <a:gd name="connsiteY4" fmla="*/ 54004 h 889367"/>
                <a:gd name="connsiteX5" fmla="*/ 3895829 w 4503666"/>
                <a:gd name="connsiteY5" fmla="*/ 663314 h 889367"/>
                <a:gd name="connsiteX6" fmla="*/ 3885378 w 4503666"/>
                <a:gd name="connsiteY6" fmla="*/ 667360 h 889367"/>
                <a:gd name="connsiteX7" fmla="*/ 2259533 w 4503666"/>
                <a:gd name="connsiteY7" fmla="*/ 889367 h 889367"/>
                <a:gd name="connsiteX8" fmla="*/ 633688 w 4503666"/>
                <a:gd name="connsiteY8" fmla="*/ 667360 h 889367"/>
                <a:gd name="connsiteX9" fmla="*/ 623236 w 4503666"/>
                <a:gd name="connsiteY9" fmla="*/ 663313 h 889367"/>
                <a:gd name="connsiteX10" fmla="*/ 15399 w 4503666"/>
                <a:gd name="connsiteY10" fmla="*/ 54004 h 889367"/>
                <a:gd name="connsiteX11" fmla="*/ 547408 w 4503666"/>
                <a:gd name="connsiteY11" fmla="*/ 27089 h 889367"/>
                <a:gd name="connsiteX0" fmla="*/ 0 w 4488267"/>
                <a:gd name="connsiteY0" fmla="*/ 54307 h 889670"/>
                <a:gd name="connsiteX1" fmla="*/ 3956259 w 4488267"/>
                <a:gd name="connsiteY1" fmla="*/ 27392 h 889670"/>
                <a:gd name="connsiteX2" fmla="*/ 3956259 w 4488267"/>
                <a:gd name="connsiteY2" fmla="*/ 33855 h 889670"/>
                <a:gd name="connsiteX3" fmla="*/ 4122621 w 4488267"/>
                <a:gd name="connsiteY3" fmla="*/ 27891 h 889670"/>
                <a:gd name="connsiteX4" fmla="*/ 4488267 w 4488267"/>
                <a:gd name="connsiteY4" fmla="*/ 54307 h 889670"/>
                <a:gd name="connsiteX5" fmla="*/ 3880430 w 4488267"/>
                <a:gd name="connsiteY5" fmla="*/ 663617 h 889670"/>
                <a:gd name="connsiteX6" fmla="*/ 3869979 w 4488267"/>
                <a:gd name="connsiteY6" fmla="*/ 667663 h 889670"/>
                <a:gd name="connsiteX7" fmla="*/ 2244134 w 4488267"/>
                <a:gd name="connsiteY7" fmla="*/ 889670 h 889670"/>
                <a:gd name="connsiteX8" fmla="*/ 618289 w 4488267"/>
                <a:gd name="connsiteY8" fmla="*/ 667663 h 889670"/>
                <a:gd name="connsiteX9" fmla="*/ 607837 w 4488267"/>
                <a:gd name="connsiteY9" fmla="*/ 663616 h 889670"/>
                <a:gd name="connsiteX10" fmla="*/ 0 w 4488267"/>
                <a:gd name="connsiteY10" fmla="*/ 54307 h 889670"/>
                <a:gd name="connsiteX0" fmla="*/ 0 w 4488267"/>
                <a:gd name="connsiteY0" fmla="*/ 54307 h 889670"/>
                <a:gd name="connsiteX1" fmla="*/ 3956259 w 4488267"/>
                <a:gd name="connsiteY1" fmla="*/ 27392 h 889670"/>
                <a:gd name="connsiteX2" fmla="*/ 4122621 w 4488267"/>
                <a:gd name="connsiteY2" fmla="*/ 27891 h 889670"/>
                <a:gd name="connsiteX3" fmla="*/ 4488267 w 4488267"/>
                <a:gd name="connsiteY3" fmla="*/ 54307 h 889670"/>
                <a:gd name="connsiteX4" fmla="*/ 3880430 w 4488267"/>
                <a:gd name="connsiteY4" fmla="*/ 663617 h 889670"/>
                <a:gd name="connsiteX5" fmla="*/ 3869979 w 4488267"/>
                <a:gd name="connsiteY5" fmla="*/ 667663 h 889670"/>
                <a:gd name="connsiteX6" fmla="*/ 2244134 w 4488267"/>
                <a:gd name="connsiteY6" fmla="*/ 889670 h 889670"/>
                <a:gd name="connsiteX7" fmla="*/ 618289 w 4488267"/>
                <a:gd name="connsiteY7" fmla="*/ 667663 h 889670"/>
                <a:gd name="connsiteX8" fmla="*/ 607837 w 4488267"/>
                <a:gd name="connsiteY8" fmla="*/ 663616 h 889670"/>
                <a:gd name="connsiteX9" fmla="*/ 0 w 4488267"/>
                <a:gd name="connsiteY9" fmla="*/ 54307 h 88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88267" h="889670">
                  <a:moveTo>
                    <a:pt x="0" y="54307"/>
                  </a:moveTo>
                  <a:cubicBezTo>
                    <a:pt x="558070" y="-51730"/>
                    <a:pt x="3296883" y="30801"/>
                    <a:pt x="3956259" y="27392"/>
                  </a:cubicBezTo>
                  <a:lnTo>
                    <a:pt x="4122621" y="27891"/>
                  </a:lnTo>
                  <a:cubicBezTo>
                    <a:pt x="4290023" y="25376"/>
                    <a:pt x="4419771" y="32093"/>
                    <a:pt x="4488267" y="54307"/>
                  </a:cubicBezTo>
                  <a:lnTo>
                    <a:pt x="3880430" y="663617"/>
                  </a:lnTo>
                  <a:lnTo>
                    <a:pt x="3869979" y="667663"/>
                  </a:lnTo>
                  <a:cubicBezTo>
                    <a:pt x="3483529" y="803249"/>
                    <a:pt x="2898688" y="889670"/>
                    <a:pt x="2244134" y="889670"/>
                  </a:cubicBezTo>
                  <a:cubicBezTo>
                    <a:pt x="1589581" y="889670"/>
                    <a:pt x="1004739" y="803249"/>
                    <a:pt x="618289" y="667663"/>
                  </a:cubicBezTo>
                  <a:lnTo>
                    <a:pt x="607837" y="663616"/>
                  </a:lnTo>
                  <a:lnTo>
                    <a:pt x="0" y="543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483471A-0F7F-CAB9-1F6F-FB0191B0D136}"/>
                </a:ext>
              </a:extLst>
            </p:cNvPr>
            <p:cNvSpPr/>
            <p:nvPr/>
          </p:nvSpPr>
          <p:spPr>
            <a:xfrm>
              <a:off x="2395436" y="2182369"/>
              <a:ext cx="4353128" cy="739391"/>
            </a:xfrm>
            <a:custGeom>
              <a:avLst/>
              <a:gdLst>
                <a:gd name="connsiteX0" fmla="*/ 0 w 5804170"/>
                <a:gd name="connsiteY0" fmla="*/ 0 h 985854"/>
                <a:gd name="connsiteX1" fmla="*/ 6014 w 5804170"/>
                <a:gd name="connsiteY1" fmla="*/ 3189 h 985854"/>
                <a:gd name="connsiteX2" fmla="*/ 2902086 w 5804170"/>
                <a:gd name="connsiteY2" fmla="*/ 375789 h 985854"/>
                <a:gd name="connsiteX3" fmla="*/ 5798158 w 5804170"/>
                <a:gd name="connsiteY3" fmla="*/ 3189 h 985854"/>
                <a:gd name="connsiteX4" fmla="*/ 5804170 w 5804170"/>
                <a:gd name="connsiteY4" fmla="*/ 1 h 985854"/>
                <a:gd name="connsiteX5" fmla="*/ 5804170 w 5804170"/>
                <a:gd name="connsiteY5" fmla="*/ 4686 h 985854"/>
                <a:gd name="connsiteX6" fmla="*/ 5772235 w 5804170"/>
                <a:gd name="connsiteY6" fmla="*/ 109233 h 985854"/>
                <a:gd name="connsiteX7" fmla="*/ 5758514 w 5804170"/>
                <a:gd name="connsiteY7" fmla="*/ 124334 h 985854"/>
                <a:gd name="connsiteX8" fmla="*/ 5762443 w 5804170"/>
                <a:gd name="connsiteY8" fmla="*/ 124334 h 985854"/>
                <a:gd name="connsiteX9" fmla="*/ 5146219 w 5804170"/>
                <a:gd name="connsiteY9" fmla="*/ 742050 h 985854"/>
                <a:gd name="connsiteX10" fmla="*/ 5000498 w 5804170"/>
                <a:gd name="connsiteY10" fmla="*/ 777475 h 985854"/>
                <a:gd name="connsiteX11" fmla="*/ 2902085 w 5804170"/>
                <a:gd name="connsiteY11" fmla="*/ 985854 h 985854"/>
                <a:gd name="connsiteX12" fmla="*/ 803672 w 5804170"/>
                <a:gd name="connsiteY12" fmla="*/ 777475 h 985854"/>
                <a:gd name="connsiteX13" fmla="*/ 657952 w 5804170"/>
                <a:gd name="connsiteY13" fmla="*/ 742050 h 985854"/>
                <a:gd name="connsiteX14" fmla="*/ 41728 w 5804170"/>
                <a:gd name="connsiteY14" fmla="*/ 124334 h 985854"/>
                <a:gd name="connsiteX15" fmla="*/ 45656 w 5804170"/>
                <a:gd name="connsiteY15" fmla="*/ 124334 h 985854"/>
                <a:gd name="connsiteX16" fmla="*/ 31935 w 5804170"/>
                <a:gd name="connsiteY16" fmla="*/ 109233 h 985854"/>
                <a:gd name="connsiteX17" fmla="*/ 0 w 5804170"/>
                <a:gd name="connsiteY17" fmla="*/ 4686 h 985854"/>
                <a:gd name="connsiteX18" fmla="*/ 0 w 5804170"/>
                <a:gd name="connsiteY18" fmla="*/ 0 h 985854"/>
                <a:gd name="connsiteX0" fmla="*/ 0 w 5804170"/>
                <a:gd name="connsiteY0" fmla="*/ 0 h 985854"/>
                <a:gd name="connsiteX1" fmla="*/ 6014 w 5804170"/>
                <a:gd name="connsiteY1" fmla="*/ 3189 h 985854"/>
                <a:gd name="connsiteX2" fmla="*/ 2902086 w 5804170"/>
                <a:gd name="connsiteY2" fmla="*/ 314829 h 985854"/>
                <a:gd name="connsiteX3" fmla="*/ 5798158 w 5804170"/>
                <a:gd name="connsiteY3" fmla="*/ 3189 h 985854"/>
                <a:gd name="connsiteX4" fmla="*/ 5804170 w 5804170"/>
                <a:gd name="connsiteY4" fmla="*/ 1 h 985854"/>
                <a:gd name="connsiteX5" fmla="*/ 5804170 w 5804170"/>
                <a:gd name="connsiteY5" fmla="*/ 4686 h 985854"/>
                <a:gd name="connsiteX6" fmla="*/ 5772235 w 5804170"/>
                <a:gd name="connsiteY6" fmla="*/ 109233 h 985854"/>
                <a:gd name="connsiteX7" fmla="*/ 5758514 w 5804170"/>
                <a:gd name="connsiteY7" fmla="*/ 124334 h 985854"/>
                <a:gd name="connsiteX8" fmla="*/ 5762443 w 5804170"/>
                <a:gd name="connsiteY8" fmla="*/ 124334 h 985854"/>
                <a:gd name="connsiteX9" fmla="*/ 5146219 w 5804170"/>
                <a:gd name="connsiteY9" fmla="*/ 742050 h 985854"/>
                <a:gd name="connsiteX10" fmla="*/ 5000498 w 5804170"/>
                <a:gd name="connsiteY10" fmla="*/ 777475 h 985854"/>
                <a:gd name="connsiteX11" fmla="*/ 2902085 w 5804170"/>
                <a:gd name="connsiteY11" fmla="*/ 985854 h 985854"/>
                <a:gd name="connsiteX12" fmla="*/ 803672 w 5804170"/>
                <a:gd name="connsiteY12" fmla="*/ 777475 h 985854"/>
                <a:gd name="connsiteX13" fmla="*/ 657952 w 5804170"/>
                <a:gd name="connsiteY13" fmla="*/ 742050 h 985854"/>
                <a:gd name="connsiteX14" fmla="*/ 41728 w 5804170"/>
                <a:gd name="connsiteY14" fmla="*/ 124334 h 985854"/>
                <a:gd name="connsiteX15" fmla="*/ 45656 w 5804170"/>
                <a:gd name="connsiteY15" fmla="*/ 124334 h 985854"/>
                <a:gd name="connsiteX16" fmla="*/ 31935 w 5804170"/>
                <a:gd name="connsiteY16" fmla="*/ 109233 h 985854"/>
                <a:gd name="connsiteX17" fmla="*/ 0 w 5804170"/>
                <a:gd name="connsiteY17" fmla="*/ 4686 h 985854"/>
                <a:gd name="connsiteX18" fmla="*/ 0 w 5804170"/>
                <a:gd name="connsiteY18" fmla="*/ 0 h 98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04170" h="985854">
                  <a:moveTo>
                    <a:pt x="0" y="0"/>
                  </a:moveTo>
                  <a:lnTo>
                    <a:pt x="6014" y="3189"/>
                  </a:lnTo>
                  <a:cubicBezTo>
                    <a:pt x="483158" y="222151"/>
                    <a:pt x="1600184" y="314829"/>
                    <a:pt x="2902086" y="314829"/>
                  </a:cubicBezTo>
                  <a:cubicBezTo>
                    <a:pt x="4203989" y="314829"/>
                    <a:pt x="5321014" y="222151"/>
                    <a:pt x="5798158" y="3189"/>
                  </a:cubicBezTo>
                  <a:lnTo>
                    <a:pt x="5804170" y="1"/>
                  </a:lnTo>
                  <a:lnTo>
                    <a:pt x="5804170" y="4686"/>
                  </a:lnTo>
                  <a:cubicBezTo>
                    <a:pt x="5804170" y="43413"/>
                    <a:pt x="5792397" y="79390"/>
                    <a:pt x="5772235" y="109233"/>
                  </a:cubicBezTo>
                  <a:lnTo>
                    <a:pt x="5758514" y="124334"/>
                  </a:lnTo>
                  <a:lnTo>
                    <a:pt x="5762443" y="124334"/>
                  </a:lnTo>
                  <a:lnTo>
                    <a:pt x="5146219" y="742050"/>
                  </a:lnTo>
                  <a:lnTo>
                    <a:pt x="5000498" y="777475"/>
                  </a:lnTo>
                  <a:cubicBezTo>
                    <a:pt x="4401494" y="909035"/>
                    <a:pt x="3679385" y="985854"/>
                    <a:pt x="2902085" y="985854"/>
                  </a:cubicBezTo>
                  <a:cubicBezTo>
                    <a:pt x="2124786" y="985854"/>
                    <a:pt x="1402676" y="909035"/>
                    <a:pt x="803672" y="777475"/>
                  </a:cubicBezTo>
                  <a:lnTo>
                    <a:pt x="657952" y="742050"/>
                  </a:lnTo>
                  <a:lnTo>
                    <a:pt x="41728" y="124334"/>
                  </a:lnTo>
                  <a:lnTo>
                    <a:pt x="45656" y="124334"/>
                  </a:lnTo>
                  <a:lnTo>
                    <a:pt x="31935" y="109233"/>
                  </a:lnTo>
                  <a:cubicBezTo>
                    <a:pt x="11773" y="79390"/>
                    <a:pt x="0" y="43413"/>
                    <a:pt x="0" y="468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550F70E-B156-D892-5794-23B7275D416B}"/>
                </a:ext>
              </a:extLst>
            </p:cNvPr>
            <p:cNvSpPr/>
            <p:nvPr/>
          </p:nvSpPr>
          <p:spPr>
            <a:xfrm>
              <a:off x="4294762" y="3984693"/>
              <a:ext cx="554477" cy="140078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F1E1CA9-2D2B-0FF9-6B29-FFE53E3B5E01}"/>
                </a:ext>
              </a:extLst>
            </p:cNvPr>
            <p:cNvSpPr/>
            <p:nvPr/>
          </p:nvSpPr>
          <p:spPr>
            <a:xfrm>
              <a:off x="4294762" y="4147821"/>
              <a:ext cx="554477" cy="1330069"/>
            </a:xfrm>
            <a:custGeom>
              <a:avLst/>
              <a:gdLst>
                <a:gd name="connsiteX0" fmla="*/ 0 w 739302"/>
                <a:gd name="connsiteY0" fmla="*/ 0 h 1773425"/>
                <a:gd name="connsiteX1" fmla="*/ 3921 w 739302"/>
                <a:gd name="connsiteY1" fmla="*/ 0 h 1773425"/>
                <a:gd name="connsiteX2" fmla="*/ 7510 w 739302"/>
                <a:gd name="connsiteY2" fmla="*/ 12336 h 1773425"/>
                <a:gd name="connsiteX3" fmla="*/ 369651 w 739302"/>
                <a:gd name="connsiteY3" fmla="*/ 114605 h 1773425"/>
                <a:gd name="connsiteX4" fmla="*/ 731792 w 739302"/>
                <a:gd name="connsiteY4" fmla="*/ 12336 h 1773425"/>
                <a:gd name="connsiteX5" fmla="*/ 735381 w 739302"/>
                <a:gd name="connsiteY5" fmla="*/ 0 h 1773425"/>
                <a:gd name="connsiteX6" fmla="*/ 739302 w 739302"/>
                <a:gd name="connsiteY6" fmla="*/ 0 h 1773425"/>
                <a:gd name="connsiteX7" fmla="*/ 739302 w 739302"/>
                <a:gd name="connsiteY7" fmla="*/ 1645343 h 1773425"/>
                <a:gd name="connsiteX8" fmla="*/ 739302 w 739302"/>
                <a:gd name="connsiteY8" fmla="*/ 1650207 h 1773425"/>
                <a:gd name="connsiteX9" fmla="*/ 737887 w 739302"/>
                <a:gd name="connsiteY9" fmla="*/ 1650207 h 1773425"/>
                <a:gd name="connsiteX10" fmla="*/ 731792 w 739302"/>
                <a:gd name="connsiteY10" fmla="*/ 1671156 h 1773425"/>
                <a:gd name="connsiteX11" fmla="*/ 369651 w 739302"/>
                <a:gd name="connsiteY11" fmla="*/ 1773425 h 1773425"/>
                <a:gd name="connsiteX12" fmla="*/ 7510 w 739302"/>
                <a:gd name="connsiteY12" fmla="*/ 1671156 h 1773425"/>
                <a:gd name="connsiteX13" fmla="*/ 1415 w 739302"/>
                <a:gd name="connsiteY13" fmla="*/ 1650207 h 1773425"/>
                <a:gd name="connsiteX14" fmla="*/ 0 w 739302"/>
                <a:gd name="connsiteY14" fmla="*/ 1650207 h 1773425"/>
                <a:gd name="connsiteX15" fmla="*/ 0 w 739302"/>
                <a:gd name="connsiteY15" fmla="*/ 1645343 h 177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39302" h="1773425">
                  <a:moveTo>
                    <a:pt x="0" y="0"/>
                  </a:moveTo>
                  <a:lnTo>
                    <a:pt x="3921" y="0"/>
                  </a:lnTo>
                  <a:lnTo>
                    <a:pt x="7510" y="12336"/>
                  </a:lnTo>
                  <a:cubicBezTo>
                    <a:pt x="41979" y="70701"/>
                    <a:pt x="191017" y="114605"/>
                    <a:pt x="369651" y="114605"/>
                  </a:cubicBezTo>
                  <a:cubicBezTo>
                    <a:pt x="548285" y="114605"/>
                    <a:pt x="697324" y="70701"/>
                    <a:pt x="731792" y="12336"/>
                  </a:cubicBezTo>
                  <a:lnTo>
                    <a:pt x="735381" y="0"/>
                  </a:lnTo>
                  <a:lnTo>
                    <a:pt x="739302" y="0"/>
                  </a:lnTo>
                  <a:lnTo>
                    <a:pt x="739302" y="1645343"/>
                  </a:lnTo>
                  <a:lnTo>
                    <a:pt x="739302" y="1650207"/>
                  </a:lnTo>
                  <a:lnTo>
                    <a:pt x="737887" y="1650207"/>
                  </a:lnTo>
                  <a:lnTo>
                    <a:pt x="731792" y="1671156"/>
                  </a:lnTo>
                  <a:cubicBezTo>
                    <a:pt x="697324" y="1729521"/>
                    <a:pt x="548285" y="1773425"/>
                    <a:pt x="369651" y="1773425"/>
                  </a:cubicBezTo>
                  <a:cubicBezTo>
                    <a:pt x="191017" y="1773425"/>
                    <a:pt x="41979" y="1729521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E664AA2-5666-F4A6-3C65-4105F662E8EC}"/>
                </a:ext>
              </a:extLst>
            </p:cNvPr>
            <p:cNvSpPr/>
            <p:nvPr/>
          </p:nvSpPr>
          <p:spPr>
            <a:xfrm>
              <a:off x="4294762" y="4147821"/>
              <a:ext cx="41466" cy="1284451"/>
            </a:xfrm>
            <a:custGeom>
              <a:avLst/>
              <a:gdLst>
                <a:gd name="connsiteX0" fmla="*/ 0 w 55288"/>
                <a:gd name="connsiteY0" fmla="*/ 0 h 1712601"/>
                <a:gd name="connsiteX1" fmla="*/ 3921 w 55288"/>
                <a:gd name="connsiteY1" fmla="*/ 0 h 1712601"/>
                <a:gd name="connsiteX2" fmla="*/ 7510 w 55288"/>
                <a:gd name="connsiteY2" fmla="*/ 12337 h 1712601"/>
                <a:gd name="connsiteX3" fmla="*/ 29049 w 55288"/>
                <a:gd name="connsiteY3" fmla="*/ 36379 h 1712601"/>
                <a:gd name="connsiteX4" fmla="*/ 55288 w 55288"/>
                <a:gd name="connsiteY4" fmla="*/ 53129 h 1712601"/>
                <a:gd name="connsiteX5" fmla="*/ 55288 w 55288"/>
                <a:gd name="connsiteY5" fmla="*/ 1712601 h 1712601"/>
                <a:gd name="connsiteX6" fmla="*/ 53516 w 55288"/>
                <a:gd name="connsiteY6" fmla="*/ 1711759 h 1712601"/>
                <a:gd name="connsiteX7" fmla="*/ 7510 w 55288"/>
                <a:gd name="connsiteY7" fmla="*/ 1671156 h 1712601"/>
                <a:gd name="connsiteX8" fmla="*/ 1415 w 55288"/>
                <a:gd name="connsiteY8" fmla="*/ 1650207 h 1712601"/>
                <a:gd name="connsiteX9" fmla="*/ 0 w 55288"/>
                <a:gd name="connsiteY9" fmla="*/ 1650207 h 1712601"/>
                <a:gd name="connsiteX10" fmla="*/ 0 w 55288"/>
                <a:gd name="connsiteY10" fmla="*/ 1645343 h 1712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5288" h="1712601">
                  <a:moveTo>
                    <a:pt x="0" y="0"/>
                  </a:moveTo>
                  <a:lnTo>
                    <a:pt x="3921" y="0"/>
                  </a:lnTo>
                  <a:lnTo>
                    <a:pt x="7510" y="12337"/>
                  </a:lnTo>
                  <a:cubicBezTo>
                    <a:pt x="12435" y="20675"/>
                    <a:pt x="19697" y="28717"/>
                    <a:pt x="29049" y="36379"/>
                  </a:cubicBezTo>
                  <a:lnTo>
                    <a:pt x="55288" y="53129"/>
                  </a:lnTo>
                  <a:lnTo>
                    <a:pt x="55288" y="1712601"/>
                  </a:lnTo>
                  <a:lnTo>
                    <a:pt x="53516" y="1711759"/>
                  </a:lnTo>
                  <a:cubicBezTo>
                    <a:pt x="31905" y="1699435"/>
                    <a:pt x="16128" y="1685748"/>
                    <a:pt x="7510" y="1671156"/>
                  </a:cubicBezTo>
                  <a:lnTo>
                    <a:pt x="1415" y="1650207"/>
                  </a:lnTo>
                  <a:lnTo>
                    <a:pt x="0" y="1650207"/>
                  </a:lnTo>
                  <a:lnTo>
                    <a:pt x="0" y="164534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9A5B99C-288E-BCF2-B46B-93824CC3155D}"/>
                </a:ext>
              </a:extLst>
            </p:cNvPr>
            <p:cNvSpPr/>
            <p:nvPr/>
          </p:nvSpPr>
          <p:spPr>
            <a:xfrm>
              <a:off x="4773484" y="4187666"/>
              <a:ext cx="34289" cy="1259784"/>
            </a:xfrm>
            <a:custGeom>
              <a:avLst/>
              <a:gdLst>
                <a:gd name="connsiteX0" fmla="*/ 45719 w 45719"/>
                <a:gd name="connsiteY0" fmla="*/ 0 h 1679712"/>
                <a:gd name="connsiteX1" fmla="*/ 45719 w 45719"/>
                <a:gd name="connsiteY1" fmla="*/ 1659472 h 1679712"/>
                <a:gd name="connsiteX2" fmla="*/ 10866 w 45719"/>
                <a:gd name="connsiteY2" fmla="*/ 1676036 h 1679712"/>
                <a:gd name="connsiteX3" fmla="*/ 0 w 45719"/>
                <a:gd name="connsiteY3" fmla="*/ 1679712 h 1679712"/>
                <a:gd name="connsiteX4" fmla="*/ 0 w 45719"/>
                <a:gd name="connsiteY4" fmla="*/ 20913 h 1679712"/>
                <a:gd name="connsiteX5" fmla="*/ 37876 w 45719"/>
                <a:gd name="connsiteY5" fmla="*/ 5007 h 1679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19" h="1679712">
                  <a:moveTo>
                    <a:pt x="45719" y="0"/>
                  </a:moveTo>
                  <a:lnTo>
                    <a:pt x="45719" y="1659472"/>
                  </a:lnTo>
                  <a:lnTo>
                    <a:pt x="10866" y="1676036"/>
                  </a:lnTo>
                  <a:lnTo>
                    <a:pt x="0" y="1679712"/>
                  </a:lnTo>
                  <a:lnTo>
                    <a:pt x="0" y="20913"/>
                  </a:lnTo>
                  <a:lnTo>
                    <a:pt x="37876" y="500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B2AC5AC-EC3A-7039-B2A8-415CC294A0D8}"/>
                </a:ext>
              </a:extLst>
            </p:cNvPr>
            <p:cNvSpPr/>
            <p:nvPr/>
          </p:nvSpPr>
          <p:spPr>
            <a:xfrm>
              <a:off x="4457700" y="4222875"/>
              <a:ext cx="240030" cy="1255015"/>
            </a:xfrm>
            <a:custGeom>
              <a:avLst/>
              <a:gdLst>
                <a:gd name="connsiteX0" fmla="*/ 320040 w 320040"/>
                <a:gd name="connsiteY0" fmla="*/ 0 h 1673353"/>
                <a:gd name="connsiteX1" fmla="*/ 320040 w 320040"/>
                <a:gd name="connsiteY1" fmla="*/ 1657522 h 1673353"/>
                <a:gd name="connsiteX2" fmla="*/ 279499 w 320040"/>
                <a:gd name="connsiteY2" fmla="*/ 1665581 h 1673353"/>
                <a:gd name="connsiteX3" fmla="*/ 152400 w 320040"/>
                <a:gd name="connsiteY3" fmla="*/ 1673353 h 1673353"/>
                <a:gd name="connsiteX4" fmla="*/ 25302 w 320040"/>
                <a:gd name="connsiteY4" fmla="*/ 1665581 h 1673353"/>
                <a:gd name="connsiteX5" fmla="*/ 0 w 320040"/>
                <a:gd name="connsiteY5" fmla="*/ 1660552 h 1673353"/>
                <a:gd name="connsiteX6" fmla="*/ 0 w 320040"/>
                <a:gd name="connsiteY6" fmla="*/ 2867 h 1673353"/>
                <a:gd name="connsiteX7" fmla="*/ 8515 w 320040"/>
                <a:gd name="connsiteY7" fmla="*/ 4468 h 1673353"/>
                <a:gd name="connsiteX8" fmla="*/ 152400 w 320040"/>
                <a:gd name="connsiteY8" fmla="*/ 14533 h 1673353"/>
                <a:gd name="connsiteX9" fmla="*/ 296285 w 320040"/>
                <a:gd name="connsiteY9" fmla="*/ 4468 h 167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0040" h="1673353">
                  <a:moveTo>
                    <a:pt x="320040" y="0"/>
                  </a:moveTo>
                  <a:lnTo>
                    <a:pt x="320040" y="1657522"/>
                  </a:lnTo>
                  <a:lnTo>
                    <a:pt x="279499" y="1665581"/>
                  </a:lnTo>
                  <a:cubicBezTo>
                    <a:pt x="239868" y="1670609"/>
                    <a:pt x="197059" y="1673353"/>
                    <a:pt x="152400" y="1673353"/>
                  </a:cubicBezTo>
                  <a:cubicBezTo>
                    <a:pt x="107742" y="1673353"/>
                    <a:pt x="64933" y="1670609"/>
                    <a:pt x="25302" y="1665581"/>
                  </a:cubicBezTo>
                  <a:lnTo>
                    <a:pt x="0" y="1660552"/>
                  </a:lnTo>
                  <a:lnTo>
                    <a:pt x="0" y="2867"/>
                  </a:lnTo>
                  <a:lnTo>
                    <a:pt x="8515" y="4468"/>
                  </a:lnTo>
                  <a:cubicBezTo>
                    <a:pt x="52740" y="10949"/>
                    <a:pt x="101362" y="14533"/>
                    <a:pt x="152400" y="14533"/>
                  </a:cubicBezTo>
                  <a:cubicBezTo>
                    <a:pt x="203438" y="14533"/>
                    <a:pt x="252061" y="10949"/>
                    <a:pt x="296285" y="4468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479A4DC-9934-5721-EB5A-F5DE11FAE300}"/>
                </a:ext>
              </a:extLst>
            </p:cNvPr>
            <p:cNvSpPr/>
            <p:nvPr/>
          </p:nvSpPr>
          <p:spPr>
            <a:xfrm>
              <a:off x="2395436" y="1876218"/>
              <a:ext cx="4353128" cy="587699"/>
            </a:xfrm>
            <a:custGeom>
              <a:avLst/>
              <a:gdLst>
                <a:gd name="connsiteX0" fmla="*/ 0 w 5804170"/>
                <a:gd name="connsiteY0" fmla="*/ 8 h 783599"/>
                <a:gd name="connsiteX1" fmla="*/ 2902085 w 5804170"/>
                <a:gd name="connsiteY1" fmla="*/ 327506 h 783599"/>
                <a:gd name="connsiteX2" fmla="*/ 5804170 w 5804170"/>
                <a:gd name="connsiteY2" fmla="*/ 8 h 783599"/>
                <a:gd name="connsiteX3" fmla="*/ 5804170 w 5804170"/>
                <a:gd name="connsiteY3" fmla="*/ 190802 h 783599"/>
                <a:gd name="connsiteX4" fmla="*/ 5804170 w 5804170"/>
                <a:gd name="connsiteY4" fmla="*/ 272379 h 783599"/>
                <a:gd name="connsiteX5" fmla="*/ 5804170 w 5804170"/>
                <a:gd name="connsiteY5" fmla="*/ 455586 h 783599"/>
                <a:gd name="connsiteX6" fmla="*/ 5803825 w 5804170"/>
                <a:gd name="connsiteY6" fmla="*/ 455586 h 783599"/>
                <a:gd name="connsiteX7" fmla="*/ 5804170 w 5804170"/>
                <a:gd name="connsiteY7" fmla="*/ 456101 h 783599"/>
                <a:gd name="connsiteX8" fmla="*/ 2902085 w 5804170"/>
                <a:gd name="connsiteY8" fmla="*/ 783599 h 783599"/>
                <a:gd name="connsiteX9" fmla="*/ 0 w 5804170"/>
                <a:gd name="connsiteY9" fmla="*/ 456101 h 783599"/>
                <a:gd name="connsiteX10" fmla="*/ 345 w 5804170"/>
                <a:gd name="connsiteY10" fmla="*/ 455586 h 783599"/>
                <a:gd name="connsiteX11" fmla="*/ 0 w 5804170"/>
                <a:gd name="connsiteY11" fmla="*/ 455586 h 783599"/>
                <a:gd name="connsiteX12" fmla="*/ 0 w 5804170"/>
                <a:gd name="connsiteY12" fmla="*/ 272379 h 783599"/>
                <a:gd name="connsiteX13" fmla="*/ 0 w 5804170"/>
                <a:gd name="connsiteY13" fmla="*/ 190802 h 783599"/>
                <a:gd name="connsiteX14" fmla="*/ 5804163 w 5804170"/>
                <a:gd name="connsiteY14" fmla="*/ 0 h 783599"/>
                <a:gd name="connsiteX15" fmla="*/ 5804170 w 5804170"/>
                <a:gd name="connsiteY15" fmla="*/ 0 h 783599"/>
                <a:gd name="connsiteX16" fmla="*/ 5804170 w 5804170"/>
                <a:gd name="connsiteY16" fmla="*/ 8 h 783599"/>
                <a:gd name="connsiteX17" fmla="*/ 0 w 5804170"/>
                <a:gd name="connsiteY17" fmla="*/ 0 h 783599"/>
                <a:gd name="connsiteX18" fmla="*/ 7 w 5804170"/>
                <a:gd name="connsiteY18" fmla="*/ 0 h 783599"/>
                <a:gd name="connsiteX19" fmla="*/ 0 w 5804170"/>
                <a:gd name="connsiteY19" fmla="*/ 8 h 783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804170" h="783599">
                  <a:moveTo>
                    <a:pt x="0" y="8"/>
                  </a:moveTo>
                  <a:cubicBezTo>
                    <a:pt x="0" y="180880"/>
                    <a:pt x="1299308" y="327506"/>
                    <a:pt x="2902085" y="327506"/>
                  </a:cubicBezTo>
                  <a:cubicBezTo>
                    <a:pt x="4504862" y="327506"/>
                    <a:pt x="5804170" y="180880"/>
                    <a:pt x="5804170" y="8"/>
                  </a:cubicBezTo>
                  <a:lnTo>
                    <a:pt x="5804170" y="190802"/>
                  </a:lnTo>
                  <a:lnTo>
                    <a:pt x="5804170" y="272379"/>
                  </a:lnTo>
                  <a:lnTo>
                    <a:pt x="5804170" y="455586"/>
                  </a:lnTo>
                  <a:lnTo>
                    <a:pt x="5803825" y="455586"/>
                  </a:lnTo>
                  <a:lnTo>
                    <a:pt x="5804170" y="456101"/>
                  </a:lnTo>
                  <a:cubicBezTo>
                    <a:pt x="5804170" y="636973"/>
                    <a:pt x="4504862" y="783599"/>
                    <a:pt x="2902085" y="783599"/>
                  </a:cubicBezTo>
                  <a:cubicBezTo>
                    <a:pt x="1299308" y="783599"/>
                    <a:pt x="0" y="636973"/>
                    <a:pt x="0" y="456101"/>
                  </a:cubicBezTo>
                  <a:lnTo>
                    <a:pt x="345" y="455586"/>
                  </a:lnTo>
                  <a:lnTo>
                    <a:pt x="0" y="455586"/>
                  </a:lnTo>
                  <a:lnTo>
                    <a:pt x="0" y="272379"/>
                  </a:lnTo>
                  <a:lnTo>
                    <a:pt x="0" y="190802"/>
                  </a:lnTo>
                  <a:close/>
                  <a:moveTo>
                    <a:pt x="5804163" y="0"/>
                  </a:moveTo>
                  <a:lnTo>
                    <a:pt x="5804170" y="0"/>
                  </a:lnTo>
                  <a:lnTo>
                    <a:pt x="5804170" y="8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C48D12E-BE04-5359-D433-E7EC1C772D21}"/>
                </a:ext>
              </a:extLst>
            </p:cNvPr>
            <p:cNvSpPr/>
            <p:nvPr/>
          </p:nvSpPr>
          <p:spPr>
            <a:xfrm>
              <a:off x="4773484" y="2328839"/>
              <a:ext cx="1732183" cy="1873653"/>
            </a:xfrm>
            <a:custGeom>
              <a:avLst/>
              <a:gdLst>
                <a:gd name="connsiteX0" fmla="*/ 2309577 w 2309577"/>
                <a:gd name="connsiteY0" fmla="*/ 0 h 2498204"/>
                <a:gd name="connsiteX1" fmla="*/ 26996 w 2309577"/>
                <a:gd name="connsiteY1" fmla="*/ 2488012 h 2498204"/>
                <a:gd name="connsiteX2" fmla="*/ 2728 w 2309577"/>
                <a:gd name="connsiteY2" fmla="*/ 2498204 h 2498204"/>
                <a:gd name="connsiteX3" fmla="*/ 0 w 2309577"/>
                <a:gd name="connsiteY3" fmla="*/ 2495902 h 2498204"/>
                <a:gd name="connsiteX4" fmla="*/ 1858835 w 2309577"/>
                <a:gd name="connsiteY4" fmla="*/ 73869 h 2498204"/>
                <a:gd name="connsiteX5" fmla="*/ 2137809 w 2309577"/>
                <a:gd name="connsiteY5" fmla="*/ 35712 h 2498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9577" h="2498204">
                  <a:moveTo>
                    <a:pt x="2309577" y="0"/>
                  </a:moveTo>
                  <a:lnTo>
                    <a:pt x="26996" y="2488012"/>
                  </a:lnTo>
                  <a:lnTo>
                    <a:pt x="2728" y="2498204"/>
                  </a:lnTo>
                  <a:lnTo>
                    <a:pt x="0" y="2495902"/>
                  </a:lnTo>
                  <a:lnTo>
                    <a:pt x="1858835" y="73869"/>
                  </a:lnTo>
                  <a:lnTo>
                    <a:pt x="2137809" y="35712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0136096-A36F-9CE6-0F00-B09EB0EE639E}"/>
                </a:ext>
              </a:extLst>
            </p:cNvPr>
            <p:cNvSpPr/>
            <p:nvPr/>
          </p:nvSpPr>
          <p:spPr>
            <a:xfrm>
              <a:off x="2504831" y="2291490"/>
              <a:ext cx="1789931" cy="1856686"/>
            </a:xfrm>
            <a:custGeom>
              <a:avLst/>
              <a:gdLst>
                <a:gd name="connsiteX0" fmla="*/ 0 w 2386575"/>
                <a:gd name="connsiteY0" fmla="*/ 0 h 2475581"/>
                <a:gd name="connsiteX1" fmla="*/ 82201 w 2386575"/>
                <a:gd name="connsiteY1" fmla="*/ 29883 h 2475581"/>
                <a:gd name="connsiteX2" fmla="*/ 218766 w 2386575"/>
                <a:gd name="connsiteY2" fmla="*/ 58276 h 2475581"/>
                <a:gd name="connsiteX3" fmla="*/ 2386575 w 2386575"/>
                <a:gd name="connsiteY3" fmla="*/ 2475565 h 2475581"/>
                <a:gd name="connsiteX4" fmla="*/ 2386575 w 2386575"/>
                <a:gd name="connsiteY4" fmla="*/ 2475581 h 2475581"/>
                <a:gd name="connsiteX5" fmla="*/ 1537913 w 2386575"/>
                <a:gd name="connsiteY5" fmla="*/ 1624863 h 2475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6575" h="2475581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386575" y="2475565"/>
                  </a:lnTo>
                  <a:lnTo>
                    <a:pt x="2386575" y="2475581"/>
                  </a:lnTo>
                  <a:lnTo>
                    <a:pt x="1537913" y="1624863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F4AE568-9ECD-3566-8A39-1D27272BFB4B}"/>
                </a:ext>
              </a:extLst>
            </p:cNvPr>
            <p:cNvSpPr/>
            <p:nvPr/>
          </p:nvSpPr>
          <p:spPr>
            <a:xfrm>
              <a:off x="4457701" y="2444664"/>
              <a:ext cx="960119" cy="1789111"/>
            </a:xfrm>
            <a:custGeom>
              <a:avLst/>
              <a:gdLst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0 h 2841575"/>
                <a:gd name="connsiteX13" fmla="*/ 1280159 w 1280159"/>
                <a:gd name="connsiteY13" fmla="*/ 1 h 2841575"/>
                <a:gd name="connsiteX14" fmla="*/ 737272 w 1280159"/>
                <a:gd name="connsiteY14" fmla="*/ 19018 h 2841575"/>
                <a:gd name="connsiteX15" fmla="*/ 171798 w 1280159"/>
                <a:gd name="connsiteY15" fmla="*/ 25451 h 2841575"/>
                <a:gd name="connsiteX16" fmla="*/ 171798 w 1280159"/>
                <a:gd name="connsiteY16" fmla="*/ 25450 h 2841575"/>
                <a:gd name="connsiteX17" fmla="*/ 737272 w 1280159"/>
                <a:gd name="connsiteY17" fmla="*/ 19017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71798 w 1280159"/>
                <a:gd name="connsiteY16" fmla="*/ 25451 h 2841575"/>
                <a:gd name="connsiteX17" fmla="*/ 737272 w 1280159"/>
                <a:gd name="connsiteY17" fmla="*/ 19017 h 2841575"/>
                <a:gd name="connsiteX18" fmla="*/ 1280159 w 1280159"/>
                <a:gd name="connsiteY18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737272 w 1280159"/>
                <a:gd name="connsiteY16" fmla="*/ 19017 h 2841575"/>
                <a:gd name="connsiteX17" fmla="*/ 1280159 w 1280159"/>
                <a:gd name="connsiteY17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737272 w 1280159"/>
                <a:gd name="connsiteY15" fmla="*/ 19018 h 2841575"/>
                <a:gd name="connsiteX16" fmla="*/ 1280159 w 1280159"/>
                <a:gd name="connsiteY16" fmla="*/ 0 h 2841575"/>
                <a:gd name="connsiteX0" fmla="*/ 1280159 w 1280159"/>
                <a:gd name="connsiteY0" fmla="*/ 456094 h 2841575"/>
                <a:gd name="connsiteX1" fmla="*/ 320040 w 1280159"/>
                <a:gd name="connsiteY1" fmla="*/ 2839038 h 2841575"/>
                <a:gd name="connsiteX2" fmla="*/ 320040 w 1280159"/>
                <a:gd name="connsiteY2" fmla="*/ 2827042 h 2841575"/>
                <a:gd name="connsiteX3" fmla="*/ 296285 w 1280159"/>
                <a:gd name="connsiteY3" fmla="*/ 2831510 h 2841575"/>
                <a:gd name="connsiteX4" fmla="*/ 152400 w 1280159"/>
                <a:gd name="connsiteY4" fmla="*/ 2841575 h 2841575"/>
                <a:gd name="connsiteX5" fmla="*/ 8515 w 1280159"/>
                <a:gd name="connsiteY5" fmla="*/ 2831510 h 2841575"/>
                <a:gd name="connsiteX6" fmla="*/ 0 w 1280159"/>
                <a:gd name="connsiteY6" fmla="*/ 2829909 h 2841575"/>
                <a:gd name="connsiteX7" fmla="*/ 0 w 1280159"/>
                <a:gd name="connsiteY7" fmla="*/ 2829908 h 2841575"/>
                <a:gd name="connsiteX8" fmla="*/ 8515 w 1280159"/>
                <a:gd name="connsiteY8" fmla="*/ 2831509 h 2841575"/>
                <a:gd name="connsiteX9" fmla="*/ 171798 w 1280159"/>
                <a:gd name="connsiteY9" fmla="*/ 481543 h 2841575"/>
                <a:gd name="connsiteX10" fmla="*/ 171798 w 1280159"/>
                <a:gd name="connsiteY10" fmla="*/ 481544 h 2841575"/>
                <a:gd name="connsiteX11" fmla="*/ 737272 w 1280159"/>
                <a:gd name="connsiteY11" fmla="*/ 475112 h 2841575"/>
                <a:gd name="connsiteX12" fmla="*/ 1280159 w 1280159"/>
                <a:gd name="connsiteY12" fmla="*/ 456094 h 2841575"/>
                <a:gd name="connsiteX13" fmla="*/ 1280159 w 1280159"/>
                <a:gd name="connsiteY13" fmla="*/ 0 h 2841575"/>
                <a:gd name="connsiteX14" fmla="*/ 1280159 w 1280159"/>
                <a:gd name="connsiteY14" fmla="*/ 1 h 2841575"/>
                <a:gd name="connsiteX15" fmla="*/ 1280159 w 1280159"/>
                <a:gd name="connsiteY15" fmla="*/ 0 h 2841575"/>
                <a:gd name="connsiteX0" fmla="*/ 1280159 w 1280159"/>
                <a:gd name="connsiteY0" fmla="*/ 0 h 2385481"/>
                <a:gd name="connsiteX1" fmla="*/ 320040 w 1280159"/>
                <a:gd name="connsiteY1" fmla="*/ 2382944 h 2385481"/>
                <a:gd name="connsiteX2" fmla="*/ 320040 w 1280159"/>
                <a:gd name="connsiteY2" fmla="*/ 2370948 h 2385481"/>
                <a:gd name="connsiteX3" fmla="*/ 296285 w 1280159"/>
                <a:gd name="connsiteY3" fmla="*/ 2375416 h 2385481"/>
                <a:gd name="connsiteX4" fmla="*/ 152400 w 1280159"/>
                <a:gd name="connsiteY4" fmla="*/ 2385481 h 2385481"/>
                <a:gd name="connsiteX5" fmla="*/ 8515 w 1280159"/>
                <a:gd name="connsiteY5" fmla="*/ 2375416 h 2385481"/>
                <a:gd name="connsiteX6" fmla="*/ 0 w 1280159"/>
                <a:gd name="connsiteY6" fmla="*/ 2373815 h 2385481"/>
                <a:gd name="connsiteX7" fmla="*/ 0 w 1280159"/>
                <a:gd name="connsiteY7" fmla="*/ 2373814 h 2385481"/>
                <a:gd name="connsiteX8" fmla="*/ 8515 w 1280159"/>
                <a:gd name="connsiteY8" fmla="*/ 2375415 h 2385481"/>
                <a:gd name="connsiteX9" fmla="*/ 171798 w 1280159"/>
                <a:gd name="connsiteY9" fmla="*/ 25449 h 2385481"/>
                <a:gd name="connsiteX10" fmla="*/ 171798 w 1280159"/>
                <a:gd name="connsiteY10" fmla="*/ 25450 h 2385481"/>
                <a:gd name="connsiteX11" fmla="*/ 737272 w 1280159"/>
                <a:gd name="connsiteY11" fmla="*/ 19018 h 2385481"/>
                <a:gd name="connsiteX12" fmla="*/ 1280159 w 1280159"/>
                <a:gd name="connsiteY12" fmla="*/ 0 h 238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0159" h="2385481">
                  <a:moveTo>
                    <a:pt x="1280159" y="0"/>
                  </a:moveTo>
                  <a:lnTo>
                    <a:pt x="320040" y="2382944"/>
                  </a:lnTo>
                  <a:lnTo>
                    <a:pt x="320040" y="2370948"/>
                  </a:lnTo>
                  <a:lnTo>
                    <a:pt x="296285" y="2375416"/>
                  </a:lnTo>
                  <a:cubicBezTo>
                    <a:pt x="252061" y="2381897"/>
                    <a:pt x="203438" y="2385481"/>
                    <a:pt x="152400" y="2385481"/>
                  </a:cubicBezTo>
                  <a:cubicBezTo>
                    <a:pt x="101362" y="2385481"/>
                    <a:pt x="52740" y="2381897"/>
                    <a:pt x="8515" y="2375416"/>
                  </a:cubicBezTo>
                  <a:lnTo>
                    <a:pt x="0" y="2373815"/>
                  </a:lnTo>
                  <a:lnTo>
                    <a:pt x="0" y="2373814"/>
                  </a:lnTo>
                  <a:lnTo>
                    <a:pt x="8515" y="2375415"/>
                  </a:lnTo>
                  <a:lnTo>
                    <a:pt x="171798" y="25449"/>
                  </a:lnTo>
                  <a:lnTo>
                    <a:pt x="171798" y="25450"/>
                  </a:lnTo>
                  <a:lnTo>
                    <a:pt x="737272" y="19018"/>
                  </a:lnTo>
                  <a:lnTo>
                    <a:pt x="1280159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6FF7583-F861-4FB0-9336-1F8AA9526F93}"/>
                </a:ext>
              </a:extLst>
            </p:cNvPr>
            <p:cNvSpPr/>
            <p:nvPr/>
          </p:nvSpPr>
          <p:spPr>
            <a:xfrm>
              <a:off x="2504830" y="1949419"/>
              <a:ext cx="164075" cy="385777"/>
            </a:xfrm>
            <a:custGeom>
              <a:avLst/>
              <a:gdLst>
                <a:gd name="connsiteX0" fmla="*/ 0 w 218766"/>
                <a:gd name="connsiteY0" fmla="*/ 0 h 514369"/>
                <a:gd name="connsiteX1" fmla="*/ 82201 w 218766"/>
                <a:gd name="connsiteY1" fmla="*/ 29883 h 514369"/>
                <a:gd name="connsiteX2" fmla="*/ 218766 w 218766"/>
                <a:gd name="connsiteY2" fmla="*/ 58276 h 514369"/>
                <a:gd name="connsiteX3" fmla="*/ 218766 w 218766"/>
                <a:gd name="connsiteY3" fmla="*/ 514369 h 514369"/>
                <a:gd name="connsiteX4" fmla="*/ 82201 w 218766"/>
                <a:gd name="connsiteY4" fmla="*/ 485976 h 514369"/>
                <a:gd name="connsiteX5" fmla="*/ 0 w 218766"/>
                <a:gd name="connsiteY5" fmla="*/ 456093 h 51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8766" h="514369">
                  <a:moveTo>
                    <a:pt x="0" y="0"/>
                  </a:moveTo>
                  <a:lnTo>
                    <a:pt x="82201" y="29883"/>
                  </a:lnTo>
                  <a:lnTo>
                    <a:pt x="218766" y="58276"/>
                  </a:lnTo>
                  <a:lnTo>
                    <a:pt x="218766" y="514369"/>
                  </a:lnTo>
                  <a:lnTo>
                    <a:pt x="82201" y="485976"/>
                  </a:lnTo>
                  <a:lnTo>
                    <a:pt x="0" y="456093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26DDFA2-9051-3CC7-A2F6-462EF8A82FD4}"/>
                </a:ext>
              </a:extLst>
            </p:cNvPr>
            <p:cNvSpPr/>
            <p:nvPr/>
          </p:nvSpPr>
          <p:spPr>
            <a:xfrm>
              <a:off x="6167610" y="1986769"/>
              <a:ext cx="338057" cy="397472"/>
            </a:xfrm>
            <a:custGeom>
              <a:avLst/>
              <a:gdLst>
                <a:gd name="connsiteX0" fmla="*/ 450742 w 450742"/>
                <a:gd name="connsiteY0" fmla="*/ 0 h 529962"/>
                <a:gd name="connsiteX1" fmla="*/ 450742 w 450742"/>
                <a:gd name="connsiteY1" fmla="*/ 456093 h 529962"/>
                <a:gd name="connsiteX2" fmla="*/ 278974 w 450742"/>
                <a:gd name="connsiteY2" fmla="*/ 491805 h 529962"/>
                <a:gd name="connsiteX3" fmla="*/ 0 w 450742"/>
                <a:gd name="connsiteY3" fmla="*/ 529962 h 529962"/>
                <a:gd name="connsiteX4" fmla="*/ 0 w 450742"/>
                <a:gd name="connsiteY4" fmla="*/ 73869 h 529962"/>
                <a:gd name="connsiteX5" fmla="*/ 278974 w 450742"/>
                <a:gd name="connsiteY5" fmla="*/ 35712 h 52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742" h="529962">
                  <a:moveTo>
                    <a:pt x="450742" y="0"/>
                  </a:moveTo>
                  <a:lnTo>
                    <a:pt x="450742" y="456093"/>
                  </a:lnTo>
                  <a:lnTo>
                    <a:pt x="278974" y="491805"/>
                  </a:lnTo>
                  <a:lnTo>
                    <a:pt x="0" y="529962"/>
                  </a:lnTo>
                  <a:lnTo>
                    <a:pt x="0" y="73869"/>
                  </a:lnTo>
                  <a:lnTo>
                    <a:pt x="278974" y="35712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423E157-2E26-2729-E128-7B6B12E07053}"/>
                </a:ext>
              </a:extLst>
            </p:cNvPr>
            <p:cNvSpPr/>
            <p:nvPr/>
          </p:nvSpPr>
          <p:spPr>
            <a:xfrm>
              <a:off x="4586549" y="2102594"/>
              <a:ext cx="831271" cy="361157"/>
            </a:xfrm>
            <a:custGeom>
              <a:avLst/>
              <a:gdLst>
                <a:gd name="connsiteX0" fmla="*/ 1108361 w 1108361"/>
                <a:gd name="connsiteY0" fmla="*/ 0 h 481543"/>
                <a:gd name="connsiteX1" fmla="*/ 1108361 w 1108361"/>
                <a:gd name="connsiteY1" fmla="*/ 456093 h 481543"/>
                <a:gd name="connsiteX2" fmla="*/ 565474 w 1108361"/>
                <a:gd name="connsiteY2" fmla="*/ 475111 h 481543"/>
                <a:gd name="connsiteX3" fmla="*/ 0 w 1108361"/>
                <a:gd name="connsiteY3" fmla="*/ 481543 h 481543"/>
                <a:gd name="connsiteX4" fmla="*/ 0 w 1108361"/>
                <a:gd name="connsiteY4" fmla="*/ 25450 h 481543"/>
                <a:gd name="connsiteX5" fmla="*/ 565474 w 1108361"/>
                <a:gd name="connsiteY5" fmla="*/ 19017 h 48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361" h="481543">
                  <a:moveTo>
                    <a:pt x="1108361" y="0"/>
                  </a:moveTo>
                  <a:lnTo>
                    <a:pt x="1108361" y="456093"/>
                  </a:lnTo>
                  <a:lnTo>
                    <a:pt x="565474" y="475111"/>
                  </a:lnTo>
                  <a:lnTo>
                    <a:pt x="0" y="481543"/>
                  </a:lnTo>
                  <a:lnTo>
                    <a:pt x="0" y="25450"/>
                  </a:lnTo>
                  <a:lnTo>
                    <a:pt x="565474" y="19017"/>
                  </a:ln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A3554553-80C0-0CB3-688A-4533C38AAF8D}"/>
                </a:ext>
              </a:extLst>
            </p:cNvPr>
            <p:cNvSpPr/>
            <p:nvPr/>
          </p:nvSpPr>
          <p:spPr>
            <a:xfrm>
              <a:off x="2543175" y="1652487"/>
              <a:ext cx="4057650" cy="41828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B730978-8815-D9CD-492F-CEF223C8BD80}"/>
                </a:ext>
              </a:extLst>
            </p:cNvPr>
            <p:cNvSpPr/>
            <p:nvPr/>
          </p:nvSpPr>
          <p:spPr>
            <a:xfrm>
              <a:off x="3287908" y="1932033"/>
              <a:ext cx="2568188" cy="138743"/>
            </a:xfrm>
            <a:custGeom>
              <a:avLst/>
              <a:gdLst>
                <a:gd name="connsiteX0" fmla="*/ 1712125 w 3424251"/>
                <a:gd name="connsiteY0" fmla="*/ 0 h 184990"/>
                <a:gd name="connsiteX1" fmla="*/ 3083834 w 3424251"/>
                <a:gd name="connsiteY1" fmla="*/ 66935 h 184990"/>
                <a:gd name="connsiteX2" fmla="*/ 3424251 w 3424251"/>
                <a:gd name="connsiteY2" fmla="*/ 120382 h 184990"/>
                <a:gd name="connsiteX3" fmla="*/ 3224572 w 3424251"/>
                <a:gd name="connsiteY3" fmla="*/ 137365 h 184990"/>
                <a:gd name="connsiteX4" fmla="*/ 1712125 w 3424251"/>
                <a:gd name="connsiteY4" fmla="*/ 184990 h 184990"/>
                <a:gd name="connsiteX5" fmla="*/ 199678 w 3424251"/>
                <a:gd name="connsiteY5" fmla="*/ 137365 h 184990"/>
                <a:gd name="connsiteX6" fmla="*/ 0 w 3424251"/>
                <a:gd name="connsiteY6" fmla="*/ 120382 h 184990"/>
                <a:gd name="connsiteX7" fmla="*/ 340417 w 3424251"/>
                <a:gd name="connsiteY7" fmla="*/ 66935 h 184990"/>
                <a:gd name="connsiteX8" fmla="*/ 1712125 w 3424251"/>
                <a:gd name="connsiteY8" fmla="*/ 0 h 18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24251" h="184990">
                  <a:moveTo>
                    <a:pt x="1712125" y="0"/>
                  </a:moveTo>
                  <a:cubicBezTo>
                    <a:pt x="2233179" y="0"/>
                    <a:pt x="2711071" y="25119"/>
                    <a:pt x="3083834" y="66935"/>
                  </a:cubicBezTo>
                  <a:lnTo>
                    <a:pt x="3424251" y="120382"/>
                  </a:lnTo>
                  <a:lnTo>
                    <a:pt x="3224572" y="137365"/>
                  </a:lnTo>
                  <a:cubicBezTo>
                    <a:pt x="2792835" y="167433"/>
                    <a:pt x="2272370" y="184990"/>
                    <a:pt x="1712125" y="184990"/>
                  </a:cubicBezTo>
                  <a:cubicBezTo>
                    <a:pt x="1151881" y="184990"/>
                    <a:pt x="631415" y="167433"/>
                    <a:pt x="199678" y="137365"/>
                  </a:cubicBezTo>
                  <a:lnTo>
                    <a:pt x="0" y="120382"/>
                  </a:lnTo>
                  <a:lnTo>
                    <a:pt x="340417" y="66935"/>
                  </a:lnTo>
                  <a:cubicBezTo>
                    <a:pt x="713180" y="25119"/>
                    <a:pt x="1191072" y="0"/>
                    <a:pt x="1712125" y="0"/>
                  </a:cubicBezTo>
                  <a:close/>
                </a:path>
              </a:pathLst>
            </a:custGeom>
            <a:solidFill>
              <a:schemeClr val="bg2">
                <a:lumMod val="9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Conversion Funnel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B1E8E3-D418-57D3-D791-6E120E87B500}"/>
              </a:ext>
            </a:extLst>
          </p:cNvPr>
          <p:cNvGrpSpPr/>
          <p:nvPr/>
        </p:nvGrpSpPr>
        <p:grpSpPr>
          <a:xfrm>
            <a:off x="6675073" y="2638999"/>
            <a:ext cx="2194560" cy="1013782"/>
            <a:chOff x="332936" y="2596988"/>
            <a:chExt cx="2926080" cy="135170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D359CD8-64CD-6210-5153-AE17879F36A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107F845-2301-406A-1C57-CE45516BE4A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0977992-618D-ADFD-AEBF-27BD09C00F10}"/>
              </a:ext>
            </a:extLst>
          </p:cNvPr>
          <p:cNvGrpSpPr/>
          <p:nvPr/>
        </p:nvGrpSpPr>
        <p:grpSpPr>
          <a:xfrm>
            <a:off x="985018" y="3895789"/>
            <a:ext cx="2194560" cy="1013782"/>
            <a:chOff x="332936" y="4621560"/>
            <a:chExt cx="2926080" cy="135170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FF6855-ADB3-99D2-0BA4-75527A4D925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BC7E4A0-C838-1BC0-8B21-BCB6DC71502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5482248-950D-C72C-650C-DB4CAF4707BF}"/>
              </a:ext>
            </a:extLst>
          </p:cNvPr>
          <p:cNvGrpSpPr/>
          <p:nvPr/>
        </p:nvGrpSpPr>
        <p:grpSpPr>
          <a:xfrm>
            <a:off x="274367" y="2638999"/>
            <a:ext cx="2194560" cy="1013782"/>
            <a:chOff x="332936" y="2596988"/>
            <a:chExt cx="2926080" cy="135170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949F40A-66C6-CE64-B813-65D23513955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2828DBA-175C-526B-3095-9D10FC3522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C109BA-7F74-903F-38E9-E87A95133C42}"/>
              </a:ext>
            </a:extLst>
          </p:cNvPr>
          <p:cNvGrpSpPr/>
          <p:nvPr/>
        </p:nvGrpSpPr>
        <p:grpSpPr>
          <a:xfrm>
            <a:off x="5795505" y="3895790"/>
            <a:ext cx="2194560" cy="1013782"/>
            <a:chOff x="332936" y="2596988"/>
            <a:chExt cx="2926080" cy="13517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AD1705-E4F1-773E-7DF7-9A242660C40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CDEE70F-9E98-42A3-726D-8E45FD9A5EB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44" name="Graphic 43" descr="Users">
            <a:extLst>
              <a:ext uri="{FF2B5EF4-FFF2-40B4-BE49-F238E27FC236}">
                <a16:creationId xmlns:a16="http://schemas.microsoft.com/office/drawing/2014/main" id="{E0185630-180A-4DD7-D79E-A0A724FAB8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6877" y="2926049"/>
            <a:ext cx="369068" cy="369068"/>
          </a:xfrm>
          <a:prstGeom prst="rect">
            <a:avLst/>
          </a:prstGeom>
        </p:spPr>
      </p:pic>
      <p:pic>
        <p:nvPicPr>
          <p:cNvPr id="45" name="Graphic 44" descr="Puzzle">
            <a:extLst>
              <a:ext uri="{FF2B5EF4-FFF2-40B4-BE49-F238E27FC236}">
                <a16:creationId xmlns:a16="http://schemas.microsoft.com/office/drawing/2014/main" id="{C3AEC937-AE21-6FA8-7701-EE78F7C45E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15336" y="3429000"/>
            <a:ext cx="369068" cy="369068"/>
          </a:xfrm>
          <a:prstGeom prst="rect">
            <a:avLst/>
          </a:prstGeom>
        </p:spPr>
      </p:pic>
      <p:pic>
        <p:nvPicPr>
          <p:cNvPr id="46" name="Graphic 45" descr="Lightbulb">
            <a:extLst>
              <a:ext uri="{FF2B5EF4-FFF2-40B4-BE49-F238E27FC236}">
                <a16:creationId xmlns:a16="http://schemas.microsoft.com/office/drawing/2014/main" id="{73076B8A-6760-18C5-2CA5-6BD49463E4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8659" y="3812966"/>
            <a:ext cx="369068" cy="369068"/>
          </a:xfrm>
          <a:prstGeom prst="rect">
            <a:avLst/>
          </a:prstGeom>
        </p:spPr>
      </p:pic>
      <p:pic>
        <p:nvPicPr>
          <p:cNvPr id="47" name="Graphic 46" descr="Rocket">
            <a:extLst>
              <a:ext uri="{FF2B5EF4-FFF2-40B4-BE49-F238E27FC236}">
                <a16:creationId xmlns:a16="http://schemas.microsoft.com/office/drawing/2014/main" id="{FE9A7CA6-09C1-9FB1-4D01-985290C3D2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53043" y="2502094"/>
            <a:ext cx="369068" cy="36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41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361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Conversion Funnel – Slide Template</vt:lpstr>
      <vt:lpstr>4-Step Conversion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Conversion Funnel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2023-01-05T03:52:45Z</dcterms:modified>
  <cp:category>Charts &amp; Diagrams</cp:category>
</cp:coreProperties>
</file>