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69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95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8900097" y="2213169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313357" y="3608889"/>
            <a:ext cx="2926080" cy="1290153"/>
            <a:chOff x="332936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365823" y="2213169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DE8BAC5-1EAF-7A7A-97E1-ED0914E8726C}"/>
              </a:ext>
            </a:extLst>
          </p:cNvPr>
          <p:cNvGrpSpPr/>
          <p:nvPr/>
        </p:nvGrpSpPr>
        <p:grpSpPr>
          <a:xfrm>
            <a:off x="3193915" y="1060316"/>
            <a:ext cx="5804170" cy="5100537"/>
            <a:chOff x="3193915" y="1060316"/>
            <a:chExt cx="5804170" cy="510053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7DFECA-879D-A1FD-4F46-58A77181A4BC}"/>
                </a:ext>
              </a:extLst>
            </p:cNvPr>
            <p:cNvSpPr/>
            <p:nvPr/>
          </p:nvSpPr>
          <p:spPr>
            <a:xfrm>
              <a:off x="5229481" y="3889825"/>
              <a:ext cx="1733041" cy="868619"/>
            </a:xfrm>
            <a:custGeom>
              <a:avLst/>
              <a:gdLst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51920 h 868619"/>
                <a:gd name="connsiteX4" fmla="*/ 496868 w 1733041"/>
                <a:gd name="connsiteY4" fmla="*/ 0 h 868619"/>
                <a:gd name="connsiteX5" fmla="*/ 1331339 w 1733041"/>
                <a:gd name="connsiteY5" fmla="*/ 0 h 868619"/>
                <a:gd name="connsiteX6" fmla="*/ 1331339 w 1733041"/>
                <a:gd name="connsiteY6" fmla="*/ 45138 h 868619"/>
                <a:gd name="connsiteX7" fmla="*/ 1674485 w 1733041"/>
                <a:gd name="connsiteY7" fmla="*/ 9624 h 868619"/>
                <a:gd name="connsiteX8" fmla="*/ 1733041 w 1733041"/>
                <a:gd name="connsiteY8" fmla="*/ 0 h 868619"/>
                <a:gd name="connsiteX9" fmla="*/ 866520 w 1733041"/>
                <a:gd name="connsiteY9" fmla="*/ 868619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0 h 868619"/>
                <a:gd name="connsiteX4" fmla="*/ 1331339 w 1733041"/>
                <a:gd name="connsiteY4" fmla="*/ 0 h 868619"/>
                <a:gd name="connsiteX5" fmla="*/ 1331339 w 1733041"/>
                <a:gd name="connsiteY5" fmla="*/ 45138 h 868619"/>
                <a:gd name="connsiteX6" fmla="*/ 1674485 w 1733041"/>
                <a:gd name="connsiteY6" fmla="*/ 9624 h 868619"/>
                <a:gd name="connsiteX7" fmla="*/ 1733041 w 1733041"/>
                <a:gd name="connsiteY7" fmla="*/ 0 h 868619"/>
                <a:gd name="connsiteX8" fmla="*/ 866520 w 1733041"/>
                <a:gd name="connsiteY8" fmla="*/ 868619 h 868619"/>
                <a:gd name="connsiteX9" fmla="*/ 0 w 1733041"/>
                <a:gd name="connsiteY9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331339 w 1733041"/>
                <a:gd name="connsiteY4" fmla="*/ 45138 h 868619"/>
                <a:gd name="connsiteX5" fmla="*/ 1674485 w 1733041"/>
                <a:gd name="connsiteY5" fmla="*/ 9624 h 868619"/>
                <a:gd name="connsiteX6" fmla="*/ 1733041 w 1733041"/>
                <a:gd name="connsiteY6" fmla="*/ 0 h 868619"/>
                <a:gd name="connsiteX7" fmla="*/ 866520 w 1733041"/>
                <a:gd name="connsiteY7" fmla="*/ 868619 h 868619"/>
                <a:gd name="connsiteX8" fmla="*/ 0 w 1733041"/>
                <a:gd name="connsiteY8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674485 w 1733041"/>
                <a:gd name="connsiteY4" fmla="*/ 9624 h 868619"/>
                <a:gd name="connsiteX5" fmla="*/ 1733041 w 1733041"/>
                <a:gd name="connsiteY5" fmla="*/ 0 h 868619"/>
                <a:gd name="connsiteX6" fmla="*/ 866520 w 1733041"/>
                <a:gd name="connsiteY6" fmla="*/ 868619 h 868619"/>
                <a:gd name="connsiteX7" fmla="*/ 0 w 1733041"/>
                <a:gd name="connsiteY7" fmla="*/ 0 h 86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3041" h="868619">
                  <a:moveTo>
                    <a:pt x="0" y="0"/>
                  </a:moveTo>
                  <a:lnTo>
                    <a:pt x="58555" y="9624"/>
                  </a:lnTo>
                  <a:cubicBezTo>
                    <a:pt x="141366" y="9624"/>
                    <a:pt x="284737" y="1604"/>
                    <a:pt x="496868" y="0"/>
                  </a:cubicBezTo>
                  <a:lnTo>
                    <a:pt x="1331339" y="0"/>
                  </a:lnTo>
                  <a:lnTo>
                    <a:pt x="1674485" y="9624"/>
                  </a:lnTo>
                  <a:lnTo>
                    <a:pt x="1733041" y="0"/>
                  </a:lnTo>
                  <a:lnTo>
                    <a:pt x="866520" y="868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1F4AE63-8DDB-5468-FE7C-077589459247}"/>
                </a:ext>
              </a:extLst>
            </p:cNvPr>
            <p:cNvSpPr/>
            <p:nvPr/>
          </p:nvSpPr>
          <p:spPr>
            <a:xfrm>
              <a:off x="4459705" y="3118185"/>
              <a:ext cx="3272593" cy="836119"/>
            </a:xfrm>
            <a:custGeom>
              <a:avLst/>
              <a:gdLst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114854 h 836119"/>
                <a:gd name="connsiteX4" fmla="*/ 541972 w 3272593"/>
                <a:gd name="connsiteY4" fmla="*/ 0 h 836119"/>
                <a:gd name="connsiteX5" fmla="*/ 2764054 w 3272593"/>
                <a:gd name="connsiteY5" fmla="*/ 0 h 836119"/>
                <a:gd name="connsiteX6" fmla="*/ 2764054 w 3272593"/>
                <a:gd name="connsiteY6" fmla="*/ 109228 h 836119"/>
                <a:gd name="connsiteX7" fmla="*/ 2933545 w 3272593"/>
                <a:gd name="connsiteY7" fmla="*/ 85220 h 836119"/>
                <a:gd name="connsiteX8" fmla="*/ 3262142 w 3272593"/>
                <a:gd name="connsiteY8" fmla="*/ 4047 h 836119"/>
                <a:gd name="connsiteX9" fmla="*/ 3272593 w 3272593"/>
                <a:gd name="connsiteY9" fmla="*/ 1 h 836119"/>
                <a:gd name="connsiteX10" fmla="*/ 2502817 w 3272593"/>
                <a:gd name="connsiteY10" fmla="*/ 771640 h 836119"/>
                <a:gd name="connsiteX11" fmla="*/ 2444261 w 3272593"/>
                <a:gd name="connsiteY11" fmla="*/ 781264 h 836119"/>
                <a:gd name="connsiteX12" fmla="*/ 1636296 w 3272593"/>
                <a:gd name="connsiteY12" fmla="*/ 836119 h 836119"/>
                <a:gd name="connsiteX13" fmla="*/ 828331 w 3272593"/>
                <a:gd name="connsiteY13" fmla="*/ 781264 h 836119"/>
                <a:gd name="connsiteX14" fmla="*/ 769776 w 3272593"/>
                <a:gd name="connsiteY14" fmla="*/ 77164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0 h 836119"/>
                <a:gd name="connsiteX4" fmla="*/ 2764054 w 3272593"/>
                <a:gd name="connsiteY4" fmla="*/ 0 h 836119"/>
                <a:gd name="connsiteX5" fmla="*/ 2764054 w 3272593"/>
                <a:gd name="connsiteY5" fmla="*/ 109228 h 836119"/>
                <a:gd name="connsiteX6" fmla="*/ 2933545 w 3272593"/>
                <a:gd name="connsiteY6" fmla="*/ 85220 h 836119"/>
                <a:gd name="connsiteX7" fmla="*/ 3262142 w 3272593"/>
                <a:gd name="connsiteY7" fmla="*/ 4047 h 836119"/>
                <a:gd name="connsiteX8" fmla="*/ 3272593 w 3272593"/>
                <a:gd name="connsiteY8" fmla="*/ 1 h 836119"/>
                <a:gd name="connsiteX9" fmla="*/ 2502817 w 3272593"/>
                <a:gd name="connsiteY9" fmla="*/ 771640 h 836119"/>
                <a:gd name="connsiteX10" fmla="*/ 2444261 w 3272593"/>
                <a:gd name="connsiteY10" fmla="*/ 781264 h 836119"/>
                <a:gd name="connsiteX11" fmla="*/ 1636296 w 3272593"/>
                <a:gd name="connsiteY11" fmla="*/ 836119 h 836119"/>
                <a:gd name="connsiteX12" fmla="*/ 828331 w 3272593"/>
                <a:gd name="connsiteY12" fmla="*/ 781264 h 836119"/>
                <a:gd name="connsiteX13" fmla="*/ 769776 w 3272593"/>
                <a:gd name="connsiteY13" fmla="*/ 771640 h 836119"/>
                <a:gd name="connsiteX14" fmla="*/ 0 w 3272593"/>
                <a:gd name="connsiteY14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764054 w 3272593"/>
                <a:gd name="connsiteY4" fmla="*/ 109228 h 836119"/>
                <a:gd name="connsiteX5" fmla="*/ 2933545 w 3272593"/>
                <a:gd name="connsiteY5" fmla="*/ 85220 h 836119"/>
                <a:gd name="connsiteX6" fmla="*/ 3262142 w 3272593"/>
                <a:gd name="connsiteY6" fmla="*/ 4047 h 836119"/>
                <a:gd name="connsiteX7" fmla="*/ 3272593 w 3272593"/>
                <a:gd name="connsiteY7" fmla="*/ 1 h 836119"/>
                <a:gd name="connsiteX8" fmla="*/ 2502817 w 3272593"/>
                <a:gd name="connsiteY8" fmla="*/ 771640 h 836119"/>
                <a:gd name="connsiteX9" fmla="*/ 2444261 w 3272593"/>
                <a:gd name="connsiteY9" fmla="*/ 781264 h 836119"/>
                <a:gd name="connsiteX10" fmla="*/ 1636296 w 3272593"/>
                <a:gd name="connsiteY10" fmla="*/ 836119 h 836119"/>
                <a:gd name="connsiteX11" fmla="*/ 828331 w 3272593"/>
                <a:gd name="connsiteY11" fmla="*/ 781264 h 836119"/>
                <a:gd name="connsiteX12" fmla="*/ 769776 w 3272593"/>
                <a:gd name="connsiteY12" fmla="*/ 771640 h 836119"/>
                <a:gd name="connsiteX13" fmla="*/ 0 w 3272593"/>
                <a:gd name="connsiteY13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933545 w 3272593"/>
                <a:gd name="connsiteY4" fmla="*/ 85220 h 836119"/>
                <a:gd name="connsiteX5" fmla="*/ 3262142 w 3272593"/>
                <a:gd name="connsiteY5" fmla="*/ 4047 h 836119"/>
                <a:gd name="connsiteX6" fmla="*/ 3272593 w 3272593"/>
                <a:gd name="connsiteY6" fmla="*/ 1 h 836119"/>
                <a:gd name="connsiteX7" fmla="*/ 2502817 w 3272593"/>
                <a:gd name="connsiteY7" fmla="*/ 771640 h 836119"/>
                <a:gd name="connsiteX8" fmla="*/ 2444261 w 3272593"/>
                <a:gd name="connsiteY8" fmla="*/ 781264 h 836119"/>
                <a:gd name="connsiteX9" fmla="*/ 1636296 w 3272593"/>
                <a:gd name="connsiteY9" fmla="*/ 836119 h 836119"/>
                <a:gd name="connsiteX10" fmla="*/ 828331 w 3272593"/>
                <a:gd name="connsiteY10" fmla="*/ 781264 h 836119"/>
                <a:gd name="connsiteX11" fmla="*/ 769776 w 3272593"/>
                <a:gd name="connsiteY11" fmla="*/ 771640 h 836119"/>
                <a:gd name="connsiteX12" fmla="*/ 0 w 3272593"/>
                <a:gd name="connsiteY12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3262142 w 3272593"/>
                <a:gd name="connsiteY4" fmla="*/ 4047 h 836119"/>
                <a:gd name="connsiteX5" fmla="*/ 3272593 w 3272593"/>
                <a:gd name="connsiteY5" fmla="*/ 1 h 836119"/>
                <a:gd name="connsiteX6" fmla="*/ 2502817 w 3272593"/>
                <a:gd name="connsiteY6" fmla="*/ 771640 h 836119"/>
                <a:gd name="connsiteX7" fmla="*/ 2444261 w 3272593"/>
                <a:gd name="connsiteY7" fmla="*/ 781264 h 836119"/>
                <a:gd name="connsiteX8" fmla="*/ 1636296 w 3272593"/>
                <a:gd name="connsiteY8" fmla="*/ 836119 h 836119"/>
                <a:gd name="connsiteX9" fmla="*/ 828331 w 3272593"/>
                <a:gd name="connsiteY9" fmla="*/ 781264 h 836119"/>
                <a:gd name="connsiteX10" fmla="*/ 769776 w 3272593"/>
                <a:gd name="connsiteY10" fmla="*/ 771640 h 836119"/>
                <a:gd name="connsiteX11" fmla="*/ 0 w 3272593"/>
                <a:gd name="connsiteY11" fmla="*/ 0 h 83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2593" h="836119">
                  <a:moveTo>
                    <a:pt x="0" y="0"/>
                  </a:moveTo>
                  <a:lnTo>
                    <a:pt x="10452" y="4047"/>
                  </a:lnTo>
                  <a:cubicBezTo>
                    <a:pt x="100781" y="4047"/>
                    <a:pt x="83038" y="674"/>
                    <a:pt x="541972" y="0"/>
                  </a:cubicBezTo>
                  <a:lnTo>
                    <a:pt x="2764054" y="0"/>
                  </a:lnTo>
                  <a:lnTo>
                    <a:pt x="3262142" y="4047"/>
                  </a:lnTo>
                  <a:lnTo>
                    <a:pt x="3272593" y="1"/>
                  </a:lnTo>
                  <a:lnTo>
                    <a:pt x="2502817" y="771640"/>
                  </a:lnTo>
                  <a:lnTo>
                    <a:pt x="2444261" y="781264"/>
                  </a:lnTo>
                  <a:cubicBezTo>
                    <a:pt x="2189025" y="816914"/>
                    <a:pt x="1917655" y="836119"/>
                    <a:pt x="1636296" y="836119"/>
                  </a:cubicBezTo>
                  <a:cubicBezTo>
                    <a:pt x="1354937" y="836119"/>
                    <a:pt x="1083567" y="816914"/>
                    <a:pt x="828331" y="781264"/>
                  </a:cubicBezTo>
                  <a:lnTo>
                    <a:pt x="769776" y="7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5045D9-96D3-4E49-07D4-E6CD34C92DDB}"/>
                </a:ext>
              </a:extLst>
            </p:cNvPr>
            <p:cNvSpPr/>
            <p:nvPr/>
          </p:nvSpPr>
          <p:spPr>
            <a:xfrm>
              <a:off x="3851868" y="2454568"/>
              <a:ext cx="4488267" cy="889670"/>
            </a:xfrm>
            <a:custGeom>
              <a:avLst/>
              <a:gdLst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45033 h 862278"/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0 h 862278"/>
                <a:gd name="connsiteX0" fmla="*/ 547408 w 4503666"/>
                <a:gd name="connsiteY0" fmla="*/ 27089 h 889367"/>
                <a:gd name="connsiteX1" fmla="*/ 3971658 w 4503666"/>
                <a:gd name="connsiteY1" fmla="*/ 27089 h 889367"/>
                <a:gd name="connsiteX2" fmla="*/ 3971658 w 4503666"/>
                <a:gd name="connsiteY2" fmla="*/ 33552 h 889367"/>
                <a:gd name="connsiteX3" fmla="*/ 4138020 w 4503666"/>
                <a:gd name="connsiteY3" fmla="*/ 27588 h 889367"/>
                <a:gd name="connsiteX4" fmla="*/ 4503666 w 4503666"/>
                <a:gd name="connsiteY4" fmla="*/ 54004 h 889367"/>
                <a:gd name="connsiteX5" fmla="*/ 3895829 w 4503666"/>
                <a:gd name="connsiteY5" fmla="*/ 663314 h 889367"/>
                <a:gd name="connsiteX6" fmla="*/ 3885378 w 4503666"/>
                <a:gd name="connsiteY6" fmla="*/ 667360 h 889367"/>
                <a:gd name="connsiteX7" fmla="*/ 2259533 w 4503666"/>
                <a:gd name="connsiteY7" fmla="*/ 889367 h 889367"/>
                <a:gd name="connsiteX8" fmla="*/ 633688 w 4503666"/>
                <a:gd name="connsiteY8" fmla="*/ 667360 h 889367"/>
                <a:gd name="connsiteX9" fmla="*/ 623236 w 4503666"/>
                <a:gd name="connsiteY9" fmla="*/ 663313 h 889367"/>
                <a:gd name="connsiteX10" fmla="*/ 15399 w 4503666"/>
                <a:gd name="connsiteY10" fmla="*/ 54004 h 889367"/>
                <a:gd name="connsiteX11" fmla="*/ 547408 w 4503666"/>
                <a:gd name="connsiteY11" fmla="*/ 27089 h 889367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3956259 w 4488267"/>
                <a:gd name="connsiteY2" fmla="*/ 33855 h 889670"/>
                <a:gd name="connsiteX3" fmla="*/ 4122621 w 4488267"/>
                <a:gd name="connsiteY3" fmla="*/ 27891 h 889670"/>
                <a:gd name="connsiteX4" fmla="*/ 4488267 w 4488267"/>
                <a:gd name="connsiteY4" fmla="*/ 54307 h 889670"/>
                <a:gd name="connsiteX5" fmla="*/ 3880430 w 4488267"/>
                <a:gd name="connsiteY5" fmla="*/ 663617 h 889670"/>
                <a:gd name="connsiteX6" fmla="*/ 3869979 w 4488267"/>
                <a:gd name="connsiteY6" fmla="*/ 667663 h 889670"/>
                <a:gd name="connsiteX7" fmla="*/ 2244134 w 4488267"/>
                <a:gd name="connsiteY7" fmla="*/ 889670 h 889670"/>
                <a:gd name="connsiteX8" fmla="*/ 618289 w 4488267"/>
                <a:gd name="connsiteY8" fmla="*/ 667663 h 889670"/>
                <a:gd name="connsiteX9" fmla="*/ 607837 w 4488267"/>
                <a:gd name="connsiteY9" fmla="*/ 663616 h 889670"/>
                <a:gd name="connsiteX10" fmla="*/ 0 w 4488267"/>
                <a:gd name="connsiteY10" fmla="*/ 54307 h 889670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4122621 w 4488267"/>
                <a:gd name="connsiteY2" fmla="*/ 27891 h 889670"/>
                <a:gd name="connsiteX3" fmla="*/ 4488267 w 4488267"/>
                <a:gd name="connsiteY3" fmla="*/ 54307 h 889670"/>
                <a:gd name="connsiteX4" fmla="*/ 3880430 w 4488267"/>
                <a:gd name="connsiteY4" fmla="*/ 663617 h 889670"/>
                <a:gd name="connsiteX5" fmla="*/ 3869979 w 4488267"/>
                <a:gd name="connsiteY5" fmla="*/ 667663 h 889670"/>
                <a:gd name="connsiteX6" fmla="*/ 2244134 w 4488267"/>
                <a:gd name="connsiteY6" fmla="*/ 889670 h 889670"/>
                <a:gd name="connsiteX7" fmla="*/ 618289 w 4488267"/>
                <a:gd name="connsiteY7" fmla="*/ 667663 h 889670"/>
                <a:gd name="connsiteX8" fmla="*/ 607837 w 4488267"/>
                <a:gd name="connsiteY8" fmla="*/ 663616 h 889670"/>
                <a:gd name="connsiteX9" fmla="*/ 0 w 4488267"/>
                <a:gd name="connsiteY9" fmla="*/ 54307 h 88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88267" h="889670">
                  <a:moveTo>
                    <a:pt x="0" y="54307"/>
                  </a:moveTo>
                  <a:cubicBezTo>
                    <a:pt x="558070" y="-51730"/>
                    <a:pt x="3296883" y="30801"/>
                    <a:pt x="3956259" y="27392"/>
                  </a:cubicBezTo>
                  <a:lnTo>
                    <a:pt x="4122621" y="27891"/>
                  </a:lnTo>
                  <a:cubicBezTo>
                    <a:pt x="4290023" y="25376"/>
                    <a:pt x="4419771" y="32093"/>
                    <a:pt x="4488267" y="54307"/>
                  </a:cubicBezTo>
                  <a:lnTo>
                    <a:pt x="3880430" y="663617"/>
                  </a:lnTo>
                  <a:lnTo>
                    <a:pt x="3869979" y="667663"/>
                  </a:lnTo>
                  <a:cubicBezTo>
                    <a:pt x="3483529" y="803249"/>
                    <a:pt x="2898688" y="889670"/>
                    <a:pt x="2244134" y="889670"/>
                  </a:cubicBezTo>
                  <a:cubicBezTo>
                    <a:pt x="1589581" y="889670"/>
                    <a:pt x="1004739" y="803249"/>
                    <a:pt x="618289" y="667663"/>
                  </a:cubicBezTo>
                  <a:lnTo>
                    <a:pt x="607837" y="663616"/>
                  </a:lnTo>
                  <a:lnTo>
                    <a:pt x="0" y="54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ADA9A5-815C-1E56-A2A1-AA4DB21DB8CA}"/>
                </a:ext>
              </a:extLst>
            </p:cNvPr>
            <p:cNvSpPr/>
            <p:nvPr/>
          </p:nvSpPr>
          <p:spPr>
            <a:xfrm>
              <a:off x="3193915" y="1766826"/>
              <a:ext cx="5804170" cy="985854"/>
            </a:xfrm>
            <a:custGeom>
              <a:avLst/>
              <a:gdLst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7578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1482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985854">
                  <a:moveTo>
                    <a:pt x="0" y="0"/>
                  </a:moveTo>
                  <a:lnTo>
                    <a:pt x="6014" y="3189"/>
                  </a:lnTo>
                  <a:cubicBezTo>
                    <a:pt x="483158" y="222151"/>
                    <a:pt x="1600184" y="314829"/>
                    <a:pt x="2902086" y="314829"/>
                  </a:cubicBezTo>
                  <a:cubicBezTo>
                    <a:pt x="4203989" y="314829"/>
                    <a:pt x="5321014" y="222151"/>
                    <a:pt x="5798158" y="3189"/>
                  </a:cubicBezTo>
                  <a:lnTo>
                    <a:pt x="5804170" y="1"/>
                  </a:lnTo>
                  <a:lnTo>
                    <a:pt x="5804170" y="4686"/>
                  </a:lnTo>
                  <a:cubicBezTo>
                    <a:pt x="5804170" y="43413"/>
                    <a:pt x="5792397" y="79390"/>
                    <a:pt x="5772235" y="109233"/>
                  </a:cubicBezTo>
                  <a:lnTo>
                    <a:pt x="5758514" y="124334"/>
                  </a:lnTo>
                  <a:lnTo>
                    <a:pt x="5762443" y="124334"/>
                  </a:lnTo>
                  <a:lnTo>
                    <a:pt x="5146219" y="742050"/>
                  </a:lnTo>
                  <a:lnTo>
                    <a:pt x="5000498" y="777475"/>
                  </a:lnTo>
                  <a:cubicBezTo>
                    <a:pt x="4401494" y="909035"/>
                    <a:pt x="3679385" y="985854"/>
                    <a:pt x="2902085" y="985854"/>
                  </a:cubicBezTo>
                  <a:cubicBezTo>
                    <a:pt x="2124786" y="985854"/>
                    <a:pt x="1402676" y="909035"/>
                    <a:pt x="803672" y="777475"/>
                  </a:cubicBezTo>
                  <a:lnTo>
                    <a:pt x="657952" y="742050"/>
                  </a:lnTo>
                  <a:lnTo>
                    <a:pt x="41728" y="124334"/>
                  </a:lnTo>
                  <a:lnTo>
                    <a:pt x="45656" y="124334"/>
                  </a:lnTo>
                  <a:lnTo>
                    <a:pt x="31935" y="109233"/>
                  </a:lnTo>
                  <a:cubicBezTo>
                    <a:pt x="11773" y="79390"/>
                    <a:pt x="0" y="43413"/>
                    <a:pt x="0" y="468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49BCAC-EDAC-4026-CA2F-44200E2C4E07}"/>
                </a:ext>
              </a:extLst>
            </p:cNvPr>
            <p:cNvSpPr/>
            <p:nvPr/>
          </p:nvSpPr>
          <p:spPr>
            <a:xfrm>
              <a:off x="5726349" y="4169923"/>
              <a:ext cx="739302" cy="18677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976FFF0-0D7B-33F2-1112-E93C94359E97}"/>
                </a:ext>
              </a:extLst>
            </p:cNvPr>
            <p:cNvSpPr/>
            <p:nvPr/>
          </p:nvSpPr>
          <p:spPr>
            <a:xfrm>
              <a:off x="5726349" y="4387428"/>
              <a:ext cx="739302" cy="1773425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2B102A-02E5-53A1-4247-5264747363CF}"/>
                </a:ext>
              </a:extLst>
            </p:cNvPr>
            <p:cNvSpPr/>
            <p:nvPr/>
          </p:nvSpPr>
          <p:spPr>
            <a:xfrm>
              <a:off x="5726349" y="4387428"/>
              <a:ext cx="55288" cy="171260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359541-C85F-28AB-AEEE-8EDFDEA2737D}"/>
                </a:ext>
              </a:extLst>
            </p:cNvPr>
            <p:cNvSpPr/>
            <p:nvPr/>
          </p:nvSpPr>
          <p:spPr>
            <a:xfrm>
              <a:off x="6364645" y="4440555"/>
              <a:ext cx="45719" cy="1679712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001341-B504-393C-15F4-E5ADA8328FF9}"/>
                </a:ext>
              </a:extLst>
            </p:cNvPr>
            <p:cNvSpPr/>
            <p:nvPr/>
          </p:nvSpPr>
          <p:spPr>
            <a:xfrm>
              <a:off x="5943600" y="4487499"/>
              <a:ext cx="320040" cy="1673353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CF3EBF-92C0-0498-DFB2-8B957235FBF9}"/>
                </a:ext>
              </a:extLst>
            </p:cNvPr>
            <p:cNvSpPr/>
            <p:nvPr/>
          </p:nvSpPr>
          <p:spPr>
            <a:xfrm>
              <a:off x="3193915" y="1358623"/>
              <a:ext cx="5804170" cy="7835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CD5B1E-8293-246C-F80F-227C1B9F0F8F}"/>
                </a:ext>
              </a:extLst>
            </p:cNvPr>
            <p:cNvSpPr/>
            <p:nvPr/>
          </p:nvSpPr>
          <p:spPr>
            <a:xfrm>
              <a:off x="6364645" y="1962119"/>
              <a:ext cx="2309577" cy="2498204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7CBC53-5CAD-B04D-EA69-71FCB445A568}"/>
                </a:ext>
              </a:extLst>
            </p:cNvPr>
            <p:cNvSpPr/>
            <p:nvPr/>
          </p:nvSpPr>
          <p:spPr>
            <a:xfrm>
              <a:off x="3339774" y="1912319"/>
              <a:ext cx="2386575" cy="2475581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E90EDB-DA9C-3CA8-DF1F-C8A0F3C94429}"/>
                </a:ext>
              </a:extLst>
            </p:cNvPr>
            <p:cNvSpPr/>
            <p:nvPr/>
          </p:nvSpPr>
          <p:spPr>
            <a:xfrm>
              <a:off x="3390900" y="1060316"/>
              <a:ext cx="5410200" cy="557718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3B84AC0-E725-2DDA-7348-E5048393FB98}"/>
                </a:ext>
              </a:extLst>
            </p:cNvPr>
            <p:cNvSpPr/>
            <p:nvPr/>
          </p:nvSpPr>
          <p:spPr>
            <a:xfrm>
              <a:off x="4383876" y="1433044"/>
              <a:ext cx="3424251" cy="184990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232E4F-8885-3630-E4D8-A8236E0DD76E}"/>
                </a:ext>
              </a:extLst>
            </p:cNvPr>
            <p:cNvSpPr/>
            <p:nvPr/>
          </p:nvSpPr>
          <p:spPr>
            <a:xfrm>
              <a:off x="5943600" y="2116552"/>
              <a:ext cx="1280159" cy="238548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8F1EA83-7CBA-98F4-9D9A-3E5B5A9E7B52}"/>
                </a:ext>
              </a:extLst>
            </p:cNvPr>
            <p:cNvSpPr/>
            <p:nvPr/>
          </p:nvSpPr>
          <p:spPr>
            <a:xfrm>
              <a:off x="3339774" y="1456225"/>
              <a:ext cx="218766" cy="514369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732775-17F1-F118-D93A-BC2BAA0EDB2F}"/>
                </a:ext>
              </a:extLst>
            </p:cNvPr>
            <p:cNvSpPr/>
            <p:nvPr/>
          </p:nvSpPr>
          <p:spPr>
            <a:xfrm>
              <a:off x="8223480" y="1506026"/>
              <a:ext cx="450742" cy="52996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5CF2ED-0694-A069-BF17-8AD673DF0F62}"/>
                </a:ext>
              </a:extLst>
            </p:cNvPr>
            <p:cNvSpPr/>
            <p:nvPr/>
          </p:nvSpPr>
          <p:spPr>
            <a:xfrm>
              <a:off x="6115398" y="1660458"/>
              <a:ext cx="1108361" cy="481543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C109BA-7F74-903F-38E9-E87A95133C42}"/>
              </a:ext>
            </a:extLst>
          </p:cNvPr>
          <p:cNvGrpSpPr/>
          <p:nvPr/>
        </p:nvGrpSpPr>
        <p:grpSpPr>
          <a:xfrm>
            <a:off x="7727340" y="3608889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AD1705-E4F1-773E-7DF7-9A242660C4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DEE70F-9E98-42A3-726D-8E45FD9A5E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AE6A85CC-1AA8-1955-9972-7C16576D7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836" y="2758399"/>
            <a:ext cx="492090" cy="492090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F7B853D9-5034-F382-DBD4-461E68D5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3782" y="3429000"/>
            <a:ext cx="492090" cy="492090"/>
          </a:xfrm>
          <a:prstGeom prst="rect">
            <a:avLst/>
          </a:prstGeom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18B2299C-7F42-00C9-C79E-0F32EDB66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1546" y="3940955"/>
            <a:ext cx="492090" cy="492090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21142867-EF2B-CFF0-65B6-18FB7212AF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7391" y="2193125"/>
            <a:ext cx="492090" cy="49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4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E1C7163-6F7F-FD5D-CBED-EBA5D15F1896}"/>
              </a:ext>
            </a:extLst>
          </p:cNvPr>
          <p:cNvGrpSpPr/>
          <p:nvPr/>
        </p:nvGrpSpPr>
        <p:grpSpPr>
          <a:xfrm>
            <a:off x="3193915" y="1060316"/>
            <a:ext cx="5804170" cy="5100537"/>
            <a:chOff x="3193915" y="1060316"/>
            <a:chExt cx="5804170" cy="510053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7DFECA-879D-A1FD-4F46-58A77181A4BC}"/>
                </a:ext>
              </a:extLst>
            </p:cNvPr>
            <p:cNvSpPr/>
            <p:nvPr/>
          </p:nvSpPr>
          <p:spPr>
            <a:xfrm>
              <a:off x="5229481" y="3889825"/>
              <a:ext cx="1733041" cy="868619"/>
            </a:xfrm>
            <a:custGeom>
              <a:avLst/>
              <a:gdLst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51920 h 868619"/>
                <a:gd name="connsiteX4" fmla="*/ 496868 w 1733041"/>
                <a:gd name="connsiteY4" fmla="*/ 0 h 868619"/>
                <a:gd name="connsiteX5" fmla="*/ 1331339 w 1733041"/>
                <a:gd name="connsiteY5" fmla="*/ 0 h 868619"/>
                <a:gd name="connsiteX6" fmla="*/ 1331339 w 1733041"/>
                <a:gd name="connsiteY6" fmla="*/ 45138 h 868619"/>
                <a:gd name="connsiteX7" fmla="*/ 1674485 w 1733041"/>
                <a:gd name="connsiteY7" fmla="*/ 9624 h 868619"/>
                <a:gd name="connsiteX8" fmla="*/ 1733041 w 1733041"/>
                <a:gd name="connsiteY8" fmla="*/ 0 h 868619"/>
                <a:gd name="connsiteX9" fmla="*/ 866520 w 1733041"/>
                <a:gd name="connsiteY9" fmla="*/ 868619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0 h 868619"/>
                <a:gd name="connsiteX4" fmla="*/ 1331339 w 1733041"/>
                <a:gd name="connsiteY4" fmla="*/ 0 h 868619"/>
                <a:gd name="connsiteX5" fmla="*/ 1331339 w 1733041"/>
                <a:gd name="connsiteY5" fmla="*/ 45138 h 868619"/>
                <a:gd name="connsiteX6" fmla="*/ 1674485 w 1733041"/>
                <a:gd name="connsiteY6" fmla="*/ 9624 h 868619"/>
                <a:gd name="connsiteX7" fmla="*/ 1733041 w 1733041"/>
                <a:gd name="connsiteY7" fmla="*/ 0 h 868619"/>
                <a:gd name="connsiteX8" fmla="*/ 866520 w 1733041"/>
                <a:gd name="connsiteY8" fmla="*/ 868619 h 868619"/>
                <a:gd name="connsiteX9" fmla="*/ 0 w 1733041"/>
                <a:gd name="connsiteY9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331339 w 1733041"/>
                <a:gd name="connsiteY4" fmla="*/ 45138 h 868619"/>
                <a:gd name="connsiteX5" fmla="*/ 1674485 w 1733041"/>
                <a:gd name="connsiteY5" fmla="*/ 9624 h 868619"/>
                <a:gd name="connsiteX6" fmla="*/ 1733041 w 1733041"/>
                <a:gd name="connsiteY6" fmla="*/ 0 h 868619"/>
                <a:gd name="connsiteX7" fmla="*/ 866520 w 1733041"/>
                <a:gd name="connsiteY7" fmla="*/ 868619 h 868619"/>
                <a:gd name="connsiteX8" fmla="*/ 0 w 1733041"/>
                <a:gd name="connsiteY8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674485 w 1733041"/>
                <a:gd name="connsiteY4" fmla="*/ 9624 h 868619"/>
                <a:gd name="connsiteX5" fmla="*/ 1733041 w 1733041"/>
                <a:gd name="connsiteY5" fmla="*/ 0 h 868619"/>
                <a:gd name="connsiteX6" fmla="*/ 866520 w 1733041"/>
                <a:gd name="connsiteY6" fmla="*/ 868619 h 868619"/>
                <a:gd name="connsiteX7" fmla="*/ 0 w 1733041"/>
                <a:gd name="connsiteY7" fmla="*/ 0 h 86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3041" h="868619">
                  <a:moveTo>
                    <a:pt x="0" y="0"/>
                  </a:moveTo>
                  <a:lnTo>
                    <a:pt x="58555" y="9624"/>
                  </a:lnTo>
                  <a:cubicBezTo>
                    <a:pt x="141366" y="9624"/>
                    <a:pt x="284737" y="1604"/>
                    <a:pt x="496868" y="0"/>
                  </a:cubicBezTo>
                  <a:lnTo>
                    <a:pt x="1331339" y="0"/>
                  </a:lnTo>
                  <a:lnTo>
                    <a:pt x="1674485" y="9624"/>
                  </a:lnTo>
                  <a:lnTo>
                    <a:pt x="1733041" y="0"/>
                  </a:lnTo>
                  <a:lnTo>
                    <a:pt x="866520" y="868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1F4AE63-8DDB-5468-FE7C-077589459247}"/>
                </a:ext>
              </a:extLst>
            </p:cNvPr>
            <p:cNvSpPr/>
            <p:nvPr/>
          </p:nvSpPr>
          <p:spPr>
            <a:xfrm>
              <a:off x="4459705" y="3118185"/>
              <a:ext cx="3272593" cy="836119"/>
            </a:xfrm>
            <a:custGeom>
              <a:avLst/>
              <a:gdLst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114854 h 836119"/>
                <a:gd name="connsiteX4" fmla="*/ 541972 w 3272593"/>
                <a:gd name="connsiteY4" fmla="*/ 0 h 836119"/>
                <a:gd name="connsiteX5" fmla="*/ 2764054 w 3272593"/>
                <a:gd name="connsiteY5" fmla="*/ 0 h 836119"/>
                <a:gd name="connsiteX6" fmla="*/ 2764054 w 3272593"/>
                <a:gd name="connsiteY6" fmla="*/ 109228 h 836119"/>
                <a:gd name="connsiteX7" fmla="*/ 2933545 w 3272593"/>
                <a:gd name="connsiteY7" fmla="*/ 85220 h 836119"/>
                <a:gd name="connsiteX8" fmla="*/ 3262142 w 3272593"/>
                <a:gd name="connsiteY8" fmla="*/ 4047 h 836119"/>
                <a:gd name="connsiteX9" fmla="*/ 3272593 w 3272593"/>
                <a:gd name="connsiteY9" fmla="*/ 1 h 836119"/>
                <a:gd name="connsiteX10" fmla="*/ 2502817 w 3272593"/>
                <a:gd name="connsiteY10" fmla="*/ 771640 h 836119"/>
                <a:gd name="connsiteX11" fmla="*/ 2444261 w 3272593"/>
                <a:gd name="connsiteY11" fmla="*/ 781264 h 836119"/>
                <a:gd name="connsiteX12" fmla="*/ 1636296 w 3272593"/>
                <a:gd name="connsiteY12" fmla="*/ 836119 h 836119"/>
                <a:gd name="connsiteX13" fmla="*/ 828331 w 3272593"/>
                <a:gd name="connsiteY13" fmla="*/ 781264 h 836119"/>
                <a:gd name="connsiteX14" fmla="*/ 769776 w 3272593"/>
                <a:gd name="connsiteY14" fmla="*/ 77164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0 h 836119"/>
                <a:gd name="connsiteX4" fmla="*/ 2764054 w 3272593"/>
                <a:gd name="connsiteY4" fmla="*/ 0 h 836119"/>
                <a:gd name="connsiteX5" fmla="*/ 2764054 w 3272593"/>
                <a:gd name="connsiteY5" fmla="*/ 109228 h 836119"/>
                <a:gd name="connsiteX6" fmla="*/ 2933545 w 3272593"/>
                <a:gd name="connsiteY6" fmla="*/ 85220 h 836119"/>
                <a:gd name="connsiteX7" fmla="*/ 3262142 w 3272593"/>
                <a:gd name="connsiteY7" fmla="*/ 4047 h 836119"/>
                <a:gd name="connsiteX8" fmla="*/ 3272593 w 3272593"/>
                <a:gd name="connsiteY8" fmla="*/ 1 h 836119"/>
                <a:gd name="connsiteX9" fmla="*/ 2502817 w 3272593"/>
                <a:gd name="connsiteY9" fmla="*/ 771640 h 836119"/>
                <a:gd name="connsiteX10" fmla="*/ 2444261 w 3272593"/>
                <a:gd name="connsiteY10" fmla="*/ 781264 h 836119"/>
                <a:gd name="connsiteX11" fmla="*/ 1636296 w 3272593"/>
                <a:gd name="connsiteY11" fmla="*/ 836119 h 836119"/>
                <a:gd name="connsiteX12" fmla="*/ 828331 w 3272593"/>
                <a:gd name="connsiteY12" fmla="*/ 781264 h 836119"/>
                <a:gd name="connsiteX13" fmla="*/ 769776 w 3272593"/>
                <a:gd name="connsiteY13" fmla="*/ 771640 h 836119"/>
                <a:gd name="connsiteX14" fmla="*/ 0 w 3272593"/>
                <a:gd name="connsiteY14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764054 w 3272593"/>
                <a:gd name="connsiteY4" fmla="*/ 109228 h 836119"/>
                <a:gd name="connsiteX5" fmla="*/ 2933545 w 3272593"/>
                <a:gd name="connsiteY5" fmla="*/ 85220 h 836119"/>
                <a:gd name="connsiteX6" fmla="*/ 3262142 w 3272593"/>
                <a:gd name="connsiteY6" fmla="*/ 4047 h 836119"/>
                <a:gd name="connsiteX7" fmla="*/ 3272593 w 3272593"/>
                <a:gd name="connsiteY7" fmla="*/ 1 h 836119"/>
                <a:gd name="connsiteX8" fmla="*/ 2502817 w 3272593"/>
                <a:gd name="connsiteY8" fmla="*/ 771640 h 836119"/>
                <a:gd name="connsiteX9" fmla="*/ 2444261 w 3272593"/>
                <a:gd name="connsiteY9" fmla="*/ 781264 h 836119"/>
                <a:gd name="connsiteX10" fmla="*/ 1636296 w 3272593"/>
                <a:gd name="connsiteY10" fmla="*/ 836119 h 836119"/>
                <a:gd name="connsiteX11" fmla="*/ 828331 w 3272593"/>
                <a:gd name="connsiteY11" fmla="*/ 781264 h 836119"/>
                <a:gd name="connsiteX12" fmla="*/ 769776 w 3272593"/>
                <a:gd name="connsiteY12" fmla="*/ 771640 h 836119"/>
                <a:gd name="connsiteX13" fmla="*/ 0 w 3272593"/>
                <a:gd name="connsiteY13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933545 w 3272593"/>
                <a:gd name="connsiteY4" fmla="*/ 85220 h 836119"/>
                <a:gd name="connsiteX5" fmla="*/ 3262142 w 3272593"/>
                <a:gd name="connsiteY5" fmla="*/ 4047 h 836119"/>
                <a:gd name="connsiteX6" fmla="*/ 3272593 w 3272593"/>
                <a:gd name="connsiteY6" fmla="*/ 1 h 836119"/>
                <a:gd name="connsiteX7" fmla="*/ 2502817 w 3272593"/>
                <a:gd name="connsiteY7" fmla="*/ 771640 h 836119"/>
                <a:gd name="connsiteX8" fmla="*/ 2444261 w 3272593"/>
                <a:gd name="connsiteY8" fmla="*/ 781264 h 836119"/>
                <a:gd name="connsiteX9" fmla="*/ 1636296 w 3272593"/>
                <a:gd name="connsiteY9" fmla="*/ 836119 h 836119"/>
                <a:gd name="connsiteX10" fmla="*/ 828331 w 3272593"/>
                <a:gd name="connsiteY10" fmla="*/ 781264 h 836119"/>
                <a:gd name="connsiteX11" fmla="*/ 769776 w 3272593"/>
                <a:gd name="connsiteY11" fmla="*/ 771640 h 836119"/>
                <a:gd name="connsiteX12" fmla="*/ 0 w 3272593"/>
                <a:gd name="connsiteY12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3262142 w 3272593"/>
                <a:gd name="connsiteY4" fmla="*/ 4047 h 836119"/>
                <a:gd name="connsiteX5" fmla="*/ 3272593 w 3272593"/>
                <a:gd name="connsiteY5" fmla="*/ 1 h 836119"/>
                <a:gd name="connsiteX6" fmla="*/ 2502817 w 3272593"/>
                <a:gd name="connsiteY6" fmla="*/ 771640 h 836119"/>
                <a:gd name="connsiteX7" fmla="*/ 2444261 w 3272593"/>
                <a:gd name="connsiteY7" fmla="*/ 781264 h 836119"/>
                <a:gd name="connsiteX8" fmla="*/ 1636296 w 3272593"/>
                <a:gd name="connsiteY8" fmla="*/ 836119 h 836119"/>
                <a:gd name="connsiteX9" fmla="*/ 828331 w 3272593"/>
                <a:gd name="connsiteY9" fmla="*/ 781264 h 836119"/>
                <a:gd name="connsiteX10" fmla="*/ 769776 w 3272593"/>
                <a:gd name="connsiteY10" fmla="*/ 771640 h 836119"/>
                <a:gd name="connsiteX11" fmla="*/ 0 w 3272593"/>
                <a:gd name="connsiteY11" fmla="*/ 0 h 83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2593" h="836119">
                  <a:moveTo>
                    <a:pt x="0" y="0"/>
                  </a:moveTo>
                  <a:lnTo>
                    <a:pt x="10452" y="4047"/>
                  </a:lnTo>
                  <a:cubicBezTo>
                    <a:pt x="100781" y="4047"/>
                    <a:pt x="83038" y="674"/>
                    <a:pt x="541972" y="0"/>
                  </a:cubicBezTo>
                  <a:lnTo>
                    <a:pt x="2764054" y="0"/>
                  </a:lnTo>
                  <a:lnTo>
                    <a:pt x="3262142" y="4047"/>
                  </a:lnTo>
                  <a:lnTo>
                    <a:pt x="3272593" y="1"/>
                  </a:lnTo>
                  <a:lnTo>
                    <a:pt x="2502817" y="771640"/>
                  </a:lnTo>
                  <a:lnTo>
                    <a:pt x="2444261" y="781264"/>
                  </a:lnTo>
                  <a:cubicBezTo>
                    <a:pt x="2189025" y="816914"/>
                    <a:pt x="1917655" y="836119"/>
                    <a:pt x="1636296" y="836119"/>
                  </a:cubicBezTo>
                  <a:cubicBezTo>
                    <a:pt x="1354937" y="836119"/>
                    <a:pt x="1083567" y="816914"/>
                    <a:pt x="828331" y="781264"/>
                  </a:cubicBezTo>
                  <a:lnTo>
                    <a:pt x="769776" y="7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5045D9-96D3-4E49-07D4-E6CD34C92DDB}"/>
                </a:ext>
              </a:extLst>
            </p:cNvPr>
            <p:cNvSpPr/>
            <p:nvPr/>
          </p:nvSpPr>
          <p:spPr>
            <a:xfrm>
              <a:off x="3851868" y="2454568"/>
              <a:ext cx="4488267" cy="889670"/>
            </a:xfrm>
            <a:custGeom>
              <a:avLst/>
              <a:gdLst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45033 h 862278"/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0 h 862278"/>
                <a:gd name="connsiteX0" fmla="*/ 547408 w 4503666"/>
                <a:gd name="connsiteY0" fmla="*/ 27089 h 889367"/>
                <a:gd name="connsiteX1" fmla="*/ 3971658 w 4503666"/>
                <a:gd name="connsiteY1" fmla="*/ 27089 h 889367"/>
                <a:gd name="connsiteX2" fmla="*/ 3971658 w 4503666"/>
                <a:gd name="connsiteY2" fmla="*/ 33552 h 889367"/>
                <a:gd name="connsiteX3" fmla="*/ 4138020 w 4503666"/>
                <a:gd name="connsiteY3" fmla="*/ 27588 h 889367"/>
                <a:gd name="connsiteX4" fmla="*/ 4503666 w 4503666"/>
                <a:gd name="connsiteY4" fmla="*/ 54004 h 889367"/>
                <a:gd name="connsiteX5" fmla="*/ 3895829 w 4503666"/>
                <a:gd name="connsiteY5" fmla="*/ 663314 h 889367"/>
                <a:gd name="connsiteX6" fmla="*/ 3885378 w 4503666"/>
                <a:gd name="connsiteY6" fmla="*/ 667360 h 889367"/>
                <a:gd name="connsiteX7" fmla="*/ 2259533 w 4503666"/>
                <a:gd name="connsiteY7" fmla="*/ 889367 h 889367"/>
                <a:gd name="connsiteX8" fmla="*/ 633688 w 4503666"/>
                <a:gd name="connsiteY8" fmla="*/ 667360 h 889367"/>
                <a:gd name="connsiteX9" fmla="*/ 623236 w 4503666"/>
                <a:gd name="connsiteY9" fmla="*/ 663313 h 889367"/>
                <a:gd name="connsiteX10" fmla="*/ 15399 w 4503666"/>
                <a:gd name="connsiteY10" fmla="*/ 54004 h 889367"/>
                <a:gd name="connsiteX11" fmla="*/ 547408 w 4503666"/>
                <a:gd name="connsiteY11" fmla="*/ 27089 h 889367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3956259 w 4488267"/>
                <a:gd name="connsiteY2" fmla="*/ 33855 h 889670"/>
                <a:gd name="connsiteX3" fmla="*/ 4122621 w 4488267"/>
                <a:gd name="connsiteY3" fmla="*/ 27891 h 889670"/>
                <a:gd name="connsiteX4" fmla="*/ 4488267 w 4488267"/>
                <a:gd name="connsiteY4" fmla="*/ 54307 h 889670"/>
                <a:gd name="connsiteX5" fmla="*/ 3880430 w 4488267"/>
                <a:gd name="connsiteY5" fmla="*/ 663617 h 889670"/>
                <a:gd name="connsiteX6" fmla="*/ 3869979 w 4488267"/>
                <a:gd name="connsiteY6" fmla="*/ 667663 h 889670"/>
                <a:gd name="connsiteX7" fmla="*/ 2244134 w 4488267"/>
                <a:gd name="connsiteY7" fmla="*/ 889670 h 889670"/>
                <a:gd name="connsiteX8" fmla="*/ 618289 w 4488267"/>
                <a:gd name="connsiteY8" fmla="*/ 667663 h 889670"/>
                <a:gd name="connsiteX9" fmla="*/ 607837 w 4488267"/>
                <a:gd name="connsiteY9" fmla="*/ 663616 h 889670"/>
                <a:gd name="connsiteX10" fmla="*/ 0 w 4488267"/>
                <a:gd name="connsiteY10" fmla="*/ 54307 h 889670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4122621 w 4488267"/>
                <a:gd name="connsiteY2" fmla="*/ 27891 h 889670"/>
                <a:gd name="connsiteX3" fmla="*/ 4488267 w 4488267"/>
                <a:gd name="connsiteY3" fmla="*/ 54307 h 889670"/>
                <a:gd name="connsiteX4" fmla="*/ 3880430 w 4488267"/>
                <a:gd name="connsiteY4" fmla="*/ 663617 h 889670"/>
                <a:gd name="connsiteX5" fmla="*/ 3869979 w 4488267"/>
                <a:gd name="connsiteY5" fmla="*/ 667663 h 889670"/>
                <a:gd name="connsiteX6" fmla="*/ 2244134 w 4488267"/>
                <a:gd name="connsiteY6" fmla="*/ 889670 h 889670"/>
                <a:gd name="connsiteX7" fmla="*/ 618289 w 4488267"/>
                <a:gd name="connsiteY7" fmla="*/ 667663 h 889670"/>
                <a:gd name="connsiteX8" fmla="*/ 607837 w 4488267"/>
                <a:gd name="connsiteY8" fmla="*/ 663616 h 889670"/>
                <a:gd name="connsiteX9" fmla="*/ 0 w 4488267"/>
                <a:gd name="connsiteY9" fmla="*/ 54307 h 88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88267" h="889670">
                  <a:moveTo>
                    <a:pt x="0" y="54307"/>
                  </a:moveTo>
                  <a:cubicBezTo>
                    <a:pt x="558070" y="-51730"/>
                    <a:pt x="3296883" y="30801"/>
                    <a:pt x="3956259" y="27392"/>
                  </a:cubicBezTo>
                  <a:lnTo>
                    <a:pt x="4122621" y="27891"/>
                  </a:lnTo>
                  <a:cubicBezTo>
                    <a:pt x="4290023" y="25376"/>
                    <a:pt x="4419771" y="32093"/>
                    <a:pt x="4488267" y="54307"/>
                  </a:cubicBezTo>
                  <a:lnTo>
                    <a:pt x="3880430" y="663617"/>
                  </a:lnTo>
                  <a:lnTo>
                    <a:pt x="3869979" y="667663"/>
                  </a:lnTo>
                  <a:cubicBezTo>
                    <a:pt x="3483529" y="803249"/>
                    <a:pt x="2898688" y="889670"/>
                    <a:pt x="2244134" y="889670"/>
                  </a:cubicBezTo>
                  <a:cubicBezTo>
                    <a:pt x="1589581" y="889670"/>
                    <a:pt x="1004739" y="803249"/>
                    <a:pt x="618289" y="667663"/>
                  </a:cubicBezTo>
                  <a:lnTo>
                    <a:pt x="607837" y="663616"/>
                  </a:lnTo>
                  <a:lnTo>
                    <a:pt x="0" y="54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ADA9A5-815C-1E56-A2A1-AA4DB21DB8CA}"/>
                </a:ext>
              </a:extLst>
            </p:cNvPr>
            <p:cNvSpPr/>
            <p:nvPr/>
          </p:nvSpPr>
          <p:spPr>
            <a:xfrm>
              <a:off x="3193915" y="1766826"/>
              <a:ext cx="5804170" cy="985854"/>
            </a:xfrm>
            <a:custGeom>
              <a:avLst/>
              <a:gdLst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7578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1482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985854">
                  <a:moveTo>
                    <a:pt x="0" y="0"/>
                  </a:moveTo>
                  <a:lnTo>
                    <a:pt x="6014" y="3189"/>
                  </a:lnTo>
                  <a:cubicBezTo>
                    <a:pt x="483158" y="222151"/>
                    <a:pt x="1600184" y="314829"/>
                    <a:pt x="2902086" y="314829"/>
                  </a:cubicBezTo>
                  <a:cubicBezTo>
                    <a:pt x="4203989" y="314829"/>
                    <a:pt x="5321014" y="222151"/>
                    <a:pt x="5798158" y="3189"/>
                  </a:cubicBezTo>
                  <a:lnTo>
                    <a:pt x="5804170" y="1"/>
                  </a:lnTo>
                  <a:lnTo>
                    <a:pt x="5804170" y="4686"/>
                  </a:lnTo>
                  <a:cubicBezTo>
                    <a:pt x="5804170" y="43413"/>
                    <a:pt x="5792397" y="79390"/>
                    <a:pt x="5772235" y="109233"/>
                  </a:cubicBezTo>
                  <a:lnTo>
                    <a:pt x="5758514" y="124334"/>
                  </a:lnTo>
                  <a:lnTo>
                    <a:pt x="5762443" y="124334"/>
                  </a:lnTo>
                  <a:lnTo>
                    <a:pt x="5146219" y="742050"/>
                  </a:lnTo>
                  <a:lnTo>
                    <a:pt x="5000498" y="777475"/>
                  </a:lnTo>
                  <a:cubicBezTo>
                    <a:pt x="4401494" y="909035"/>
                    <a:pt x="3679385" y="985854"/>
                    <a:pt x="2902085" y="985854"/>
                  </a:cubicBezTo>
                  <a:cubicBezTo>
                    <a:pt x="2124786" y="985854"/>
                    <a:pt x="1402676" y="909035"/>
                    <a:pt x="803672" y="777475"/>
                  </a:cubicBezTo>
                  <a:lnTo>
                    <a:pt x="657952" y="742050"/>
                  </a:lnTo>
                  <a:lnTo>
                    <a:pt x="41728" y="124334"/>
                  </a:lnTo>
                  <a:lnTo>
                    <a:pt x="45656" y="124334"/>
                  </a:lnTo>
                  <a:lnTo>
                    <a:pt x="31935" y="109233"/>
                  </a:lnTo>
                  <a:cubicBezTo>
                    <a:pt x="11773" y="79390"/>
                    <a:pt x="0" y="43413"/>
                    <a:pt x="0" y="468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49BCAC-EDAC-4026-CA2F-44200E2C4E07}"/>
                </a:ext>
              </a:extLst>
            </p:cNvPr>
            <p:cNvSpPr/>
            <p:nvPr/>
          </p:nvSpPr>
          <p:spPr>
            <a:xfrm>
              <a:off x="5726349" y="4169923"/>
              <a:ext cx="739302" cy="186771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976FFF0-0D7B-33F2-1112-E93C94359E97}"/>
                </a:ext>
              </a:extLst>
            </p:cNvPr>
            <p:cNvSpPr/>
            <p:nvPr/>
          </p:nvSpPr>
          <p:spPr>
            <a:xfrm>
              <a:off x="5726349" y="4387428"/>
              <a:ext cx="739302" cy="1773425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2B102A-02E5-53A1-4247-5264747363CF}"/>
                </a:ext>
              </a:extLst>
            </p:cNvPr>
            <p:cNvSpPr/>
            <p:nvPr/>
          </p:nvSpPr>
          <p:spPr>
            <a:xfrm>
              <a:off x="5726349" y="4387428"/>
              <a:ext cx="55288" cy="171260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359541-C85F-28AB-AEEE-8EDFDEA2737D}"/>
                </a:ext>
              </a:extLst>
            </p:cNvPr>
            <p:cNvSpPr/>
            <p:nvPr/>
          </p:nvSpPr>
          <p:spPr>
            <a:xfrm>
              <a:off x="6364645" y="4440555"/>
              <a:ext cx="45719" cy="1679712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001341-B504-393C-15F4-E5ADA8328FF9}"/>
                </a:ext>
              </a:extLst>
            </p:cNvPr>
            <p:cNvSpPr/>
            <p:nvPr/>
          </p:nvSpPr>
          <p:spPr>
            <a:xfrm>
              <a:off x="5943600" y="4487499"/>
              <a:ext cx="320040" cy="1673353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CF3EBF-92C0-0498-DFB2-8B957235FBF9}"/>
                </a:ext>
              </a:extLst>
            </p:cNvPr>
            <p:cNvSpPr/>
            <p:nvPr/>
          </p:nvSpPr>
          <p:spPr>
            <a:xfrm>
              <a:off x="3193915" y="1358623"/>
              <a:ext cx="5804170" cy="7835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CD5B1E-8293-246C-F80F-227C1B9F0F8F}"/>
                </a:ext>
              </a:extLst>
            </p:cNvPr>
            <p:cNvSpPr/>
            <p:nvPr/>
          </p:nvSpPr>
          <p:spPr>
            <a:xfrm>
              <a:off x="6364645" y="1962119"/>
              <a:ext cx="2309577" cy="2498204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7CBC53-5CAD-B04D-EA69-71FCB445A568}"/>
                </a:ext>
              </a:extLst>
            </p:cNvPr>
            <p:cNvSpPr/>
            <p:nvPr/>
          </p:nvSpPr>
          <p:spPr>
            <a:xfrm>
              <a:off x="3339774" y="1912319"/>
              <a:ext cx="2386575" cy="2475581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232E4F-8885-3630-E4D8-A8236E0DD76E}"/>
                </a:ext>
              </a:extLst>
            </p:cNvPr>
            <p:cNvSpPr/>
            <p:nvPr/>
          </p:nvSpPr>
          <p:spPr>
            <a:xfrm>
              <a:off x="5943600" y="2116552"/>
              <a:ext cx="1280159" cy="238548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8F1EA83-7CBA-98F4-9D9A-3E5B5A9E7B52}"/>
                </a:ext>
              </a:extLst>
            </p:cNvPr>
            <p:cNvSpPr/>
            <p:nvPr/>
          </p:nvSpPr>
          <p:spPr>
            <a:xfrm>
              <a:off x="3339774" y="1456225"/>
              <a:ext cx="218766" cy="514369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732775-17F1-F118-D93A-BC2BAA0EDB2F}"/>
                </a:ext>
              </a:extLst>
            </p:cNvPr>
            <p:cNvSpPr/>
            <p:nvPr/>
          </p:nvSpPr>
          <p:spPr>
            <a:xfrm>
              <a:off x="8223480" y="1506026"/>
              <a:ext cx="450742" cy="52996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5CF2ED-0694-A069-BF17-8AD673DF0F62}"/>
                </a:ext>
              </a:extLst>
            </p:cNvPr>
            <p:cNvSpPr/>
            <p:nvPr/>
          </p:nvSpPr>
          <p:spPr>
            <a:xfrm>
              <a:off x="6115398" y="1660458"/>
              <a:ext cx="1108361" cy="481543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BED8231-C73E-7A72-2D36-CCBAE58191C2}"/>
                </a:ext>
              </a:extLst>
            </p:cNvPr>
            <p:cNvSpPr/>
            <p:nvPr/>
          </p:nvSpPr>
          <p:spPr>
            <a:xfrm>
              <a:off x="3390900" y="1060316"/>
              <a:ext cx="5410200" cy="55771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228C460-4D3F-B6D9-B333-EA75DA566905}"/>
                </a:ext>
              </a:extLst>
            </p:cNvPr>
            <p:cNvSpPr/>
            <p:nvPr/>
          </p:nvSpPr>
          <p:spPr>
            <a:xfrm>
              <a:off x="4383876" y="1433044"/>
              <a:ext cx="3424251" cy="184990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8900097" y="2213169"/>
            <a:ext cx="2926080" cy="1290153"/>
            <a:chOff x="332936" y="2627766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1313357" y="3608889"/>
            <a:ext cx="2926080" cy="1290153"/>
            <a:chOff x="332936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365823" y="2213169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C109BA-7F74-903F-38E9-E87A95133C42}"/>
              </a:ext>
            </a:extLst>
          </p:cNvPr>
          <p:cNvGrpSpPr/>
          <p:nvPr/>
        </p:nvGrpSpPr>
        <p:grpSpPr>
          <a:xfrm>
            <a:off x="7727340" y="3608889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AD1705-E4F1-773E-7DF7-9A242660C4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DEE70F-9E98-42A3-726D-8E45FD9A5E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AE6A85CC-1AA8-1955-9972-7C16576D7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5836" y="2758399"/>
            <a:ext cx="492090" cy="492090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F7B853D9-5034-F382-DBD4-461E68D5EC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3782" y="3429000"/>
            <a:ext cx="492090" cy="492090"/>
          </a:xfrm>
          <a:prstGeom prst="rect">
            <a:avLst/>
          </a:prstGeom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18B2299C-7F42-00C9-C79E-0F32EDB66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1546" y="3940955"/>
            <a:ext cx="492090" cy="492090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21142867-EF2B-CFF0-65B6-18FB7212AF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7391" y="2193125"/>
            <a:ext cx="492090" cy="49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12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8962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Conversion Funnel – Slide Template</vt:lpstr>
      <vt:lpstr>4-Step Conversion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Conversion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2023-01-05T03:52:36Z</dcterms:modified>
  <cp:category>Charts &amp; Diagrams</cp:category>
</cp:coreProperties>
</file>