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4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A3039"/>
    <a:srgbClr val="2B323B"/>
    <a:srgbClr val="00B09B"/>
    <a:srgbClr val="F0EEEF"/>
    <a:srgbClr val="0D95BC"/>
    <a:srgbClr val="DF361F"/>
    <a:srgbClr val="6C2B43"/>
    <a:srgbClr val="7B0051"/>
    <a:srgbClr val="063951"/>
    <a:srgbClr val="EB1E4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50" d="100"/>
          <a:sy n="150" d="100"/>
        </p:scale>
        <p:origin x="1962" y="11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12/27/2022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90524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12/27/2022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Atom Diagram (4 Orbits) – Slide Template</a:t>
            </a:r>
          </a:p>
        </p:txBody>
      </p:sp>
      <p:grpSp>
        <p:nvGrpSpPr>
          <p:cNvPr id="76" name="Group 75">
            <a:extLst>
              <a:ext uri="{FF2B5EF4-FFF2-40B4-BE49-F238E27FC236}">
                <a16:creationId xmlns:a16="http://schemas.microsoft.com/office/drawing/2014/main" id="{7DE14E66-90FB-2C8E-E8DC-3BBC6B3CB8E4}"/>
              </a:ext>
            </a:extLst>
          </p:cNvPr>
          <p:cNvGrpSpPr/>
          <p:nvPr/>
        </p:nvGrpSpPr>
        <p:grpSpPr>
          <a:xfrm>
            <a:off x="3104208" y="2060021"/>
            <a:ext cx="2935588" cy="2935588"/>
            <a:chOff x="4138943" y="1708469"/>
            <a:chExt cx="3914117" cy="3914117"/>
          </a:xfrm>
        </p:grpSpPr>
        <p:sp>
          <p:nvSpPr>
            <p:cNvPr id="41" name="Oval 40">
              <a:extLst>
                <a:ext uri="{FF2B5EF4-FFF2-40B4-BE49-F238E27FC236}">
                  <a16:creationId xmlns:a16="http://schemas.microsoft.com/office/drawing/2014/main" id="{B47A5EFF-1AE5-C70D-6C19-F970FB0E8DC6}"/>
                </a:ext>
              </a:extLst>
            </p:cNvPr>
            <p:cNvSpPr/>
            <p:nvPr/>
          </p:nvSpPr>
          <p:spPr>
            <a:xfrm>
              <a:off x="5420333" y="1708470"/>
              <a:ext cx="1351335" cy="3914116"/>
            </a:xfrm>
            <a:prstGeom prst="ellipse">
              <a:avLst/>
            </a:prstGeom>
            <a:noFill/>
            <a:ln w="50800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44" name="Oval 43">
              <a:extLst>
                <a:ext uri="{FF2B5EF4-FFF2-40B4-BE49-F238E27FC236}">
                  <a16:creationId xmlns:a16="http://schemas.microsoft.com/office/drawing/2014/main" id="{0B256082-CF90-2CC2-9D77-8B4AD816F67E}"/>
                </a:ext>
              </a:extLst>
            </p:cNvPr>
            <p:cNvSpPr/>
            <p:nvPr/>
          </p:nvSpPr>
          <p:spPr>
            <a:xfrm rot="2700000">
              <a:off x="5420334" y="1708470"/>
              <a:ext cx="1351335" cy="3914116"/>
            </a:xfrm>
            <a:prstGeom prst="ellipse">
              <a:avLst/>
            </a:prstGeom>
            <a:noFill/>
            <a:ln w="50800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45" name="Oval 44">
              <a:extLst>
                <a:ext uri="{FF2B5EF4-FFF2-40B4-BE49-F238E27FC236}">
                  <a16:creationId xmlns:a16="http://schemas.microsoft.com/office/drawing/2014/main" id="{CA5995D6-E98C-1706-4CB7-59B94BF75233}"/>
                </a:ext>
              </a:extLst>
            </p:cNvPr>
            <p:cNvSpPr/>
            <p:nvPr/>
          </p:nvSpPr>
          <p:spPr>
            <a:xfrm rot="18900000">
              <a:off x="5420333" y="1708469"/>
              <a:ext cx="1351335" cy="3914116"/>
            </a:xfrm>
            <a:prstGeom prst="ellipse">
              <a:avLst/>
            </a:prstGeom>
            <a:noFill/>
            <a:ln w="50800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43" name="Oval 42">
              <a:extLst>
                <a:ext uri="{FF2B5EF4-FFF2-40B4-BE49-F238E27FC236}">
                  <a16:creationId xmlns:a16="http://schemas.microsoft.com/office/drawing/2014/main" id="{7857E52D-14B7-5440-1BA7-486B334F3BB5}"/>
                </a:ext>
              </a:extLst>
            </p:cNvPr>
            <p:cNvSpPr/>
            <p:nvPr/>
          </p:nvSpPr>
          <p:spPr>
            <a:xfrm rot="16200000">
              <a:off x="5420333" y="1708470"/>
              <a:ext cx="1351335" cy="3914116"/>
            </a:xfrm>
            <a:prstGeom prst="ellipse">
              <a:avLst/>
            </a:prstGeom>
            <a:noFill/>
            <a:ln w="50800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sp>
        <p:nvSpPr>
          <p:cNvPr id="46" name="Oval 45">
            <a:extLst>
              <a:ext uri="{FF2B5EF4-FFF2-40B4-BE49-F238E27FC236}">
                <a16:creationId xmlns:a16="http://schemas.microsoft.com/office/drawing/2014/main" id="{E5F1EC15-7A31-3A72-6A8C-0D62F653A485}"/>
              </a:ext>
            </a:extLst>
          </p:cNvPr>
          <p:cNvSpPr/>
          <p:nvPr/>
        </p:nvSpPr>
        <p:spPr>
          <a:xfrm>
            <a:off x="3418670" y="2904162"/>
            <a:ext cx="403698" cy="403698"/>
          </a:xfrm>
          <a:prstGeom prst="ellipse">
            <a:avLst/>
          </a:prstGeom>
          <a:solidFill>
            <a:schemeClr val="accent3"/>
          </a:solidFill>
          <a:ln w="57150">
            <a:solidFill>
              <a:srgbClr val="F0EEE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B5D920E8-15A1-0D82-5442-899485B87443}"/>
              </a:ext>
            </a:extLst>
          </p:cNvPr>
          <p:cNvSpPr/>
          <p:nvPr/>
        </p:nvSpPr>
        <p:spPr>
          <a:xfrm>
            <a:off x="3287346" y="4364996"/>
            <a:ext cx="403698" cy="403698"/>
          </a:xfrm>
          <a:prstGeom prst="ellipse">
            <a:avLst/>
          </a:prstGeom>
          <a:solidFill>
            <a:schemeClr val="accent5"/>
          </a:solidFill>
          <a:ln w="57150">
            <a:solidFill>
              <a:srgbClr val="F0EEE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F102DA13-8280-106D-B62A-A5C52DBBAD61}"/>
              </a:ext>
            </a:extLst>
          </p:cNvPr>
          <p:cNvSpPr/>
          <p:nvPr/>
        </p:nvSpPr>
        <p:spPr>
          <a:xfrm>
            <a:off x="5434248" y="3997932"/>
            <a:ext cx="403698" cy="403698"/>
          </a:xfrm>
          <a:prstGeom prst="ellipse">
            <a:avLst/>
          </a:prstGeom>
          <a:solidFill>
            <a:schemeClr val="accent6"/>
          </a:solidFill>
          <a:ln w="57150">
            <a:solidFill>
              <a:srgbClr val="F0EEE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49" name="Oval 48">
            <a:extLst>
              <a:ext uri="{FF2B5EF4-FFF2-40B4-BE49-F238E27FC236}">
                <a16:creationId xmlns:a16="http://schemas.microsoft.com/office/drawing/2014/main" id="{C88012F2-44F4-BFC4-17D8-B6E17B040006}"/>
              </a:ext>
            </a:extLst>
          </p:cNvPr>
          <p:cNvSpPr/>
          <p:nvPr/>
        </p:nvSpPr>
        <p:spPr>
          <a:xfrm>
            <a:off x="4650953" y="2077502"/>
            <a:ext cx="403698" cy="403698"/>
          </a:xfrm>
          <a:prstGeom prst="ellipse">
            <a:avLst/>
          </a:prstGeom>
          <a:solidFill>
            <a:schemeClr val="accent2"/>
          </a:solidFill>
          <a:ln w="57150">
            <a:solidFill>
              <a:srgbClr val="F0EEE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grpSp>
        <p:nvGrpSpPr>
          <p:cNvPr id="50" name="Group 49">
            <a:extLst>
              <a:ext uri="{FF2B5EF4-FFF2-40B4-BE49-F238E27FC236}">
                <a16:creationId xmlns:a16="http://schemas.microsoft.com/office/drawing/2014/main" id="{32E05144-65DD-A7A8-FFAA-891FE0D1E5F3}"/>
              </a:ext>
            </a:extLst>
          </p:cNvPr>
          <p:cNvGrpSpPr/>
          <p:nvPr/>
        </p:nvGrpSpPr>
        <p:grpSpPr>
          <a:xfrm>
            <a:off x="6533759" y="3044599"/>
            <a:ext cx="2194560" cy="1013782"/>
            <a:chOff x="8921977" y="1435947"/>
            <a:chExt cx="2926080" cy="1351708"/>
          </a:xfrm>
        </p:grpSpPr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A660696C-108D-1A65-0892-3CF3A1FE5802}"/>
                </a:ext>
              </a:extLst>
            </p:cNvPr>
            <p:cNvSpPr txBox="1"/>
            <p:nvPr/>
          </p:nvSpPr>
          <p:spPr>
            <a:xfrm>
              <a:off x="8921977" y="1435947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05022BFF-E4E4-1CB0-BA42-FEEAD3A94719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</a:t>
              </a: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0BBDE17D-2E68-09C8-261E-A831EB371AF4}"/>
              </a:ext>
            </a:extLst>
          </p:cNvPr>
          <p:cNvGrpSpPr/>
          <p:nvPr/>
        </p:nvGrpSpPr>
        <p:grpSpPr>
          <a:xfrm>
            <a:off x="6533759" y="4323421"/>
            <a:ext cx="2194560" cy="1013782"/>
            <a:chOff x="8921977" y="4042608"/>
            <a:chExt cx="2926080" cy="1351708"/>
          </a:xfrm>
        </p:grpSpPr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C20D3DF9-422E-9BE5-9600-767656DC4A24}"/>
                </a:ext>
              </a:extLst>
            </p:cNvPr>
            <p:cNvSpPr txBox="1"/>
            <p:nvPr/>
          </p:nvSpPr>
          <p:spPr>
            <a:xfrm>
              <a:off x="8921977" y="4042608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3034F872-5931-9D17-1BE4-263C59D1370F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</a:t>
              </a:r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50EF3F44-B699-4A11-D4D3-7E9317E910CE}"/>
              </a:ext>
            </a:extLst>
          </p:cNvPr>
          <p:cNvGrpSpPr/>
          <p:nvPr/>
        </p:nvGrpSpPr>
        <p:grpSpPr>
          <a:xfrm>
            <a:off x="415681" y="3044601"/>
            <a:ext cx="2194560" cy="1013782"/>
            <a:chOff x="332936" y="2596988"/>
            <a:chExt cx="2926080" cy="1351708"/>
          </a:xfrm>
        </p:grpSpPr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42F32C30-8FB4-CE68-1A9B-29D227B0B783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BA761BBF-A484-FFC9-69FD-D5EB055E3D09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</a:t>
              </a:r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7433D0C1-30D5-37C4-8BFB-9D29A645B278}"/>
              </a:ext>
            </a:extLst>
          </p:cNvPr>
          <p:cNvGrpSpPr/>
          <p:nvPr/>
        </p:nvGrpSpPr>
        <p:grpSpPr>
          <a:xfrm>
            <a:off x="415681" y="4323420"/>
            <a:ext cx="2194560" cy="1013782"/>
            <a:chOff x="332936" y="4621560"/>
            <a:chExt cx="2926080" cy="1351708"/>
          </a:xfrm>
        </p:grpSpPr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F058DE2F-DC3B-F683-8DDB-D56B0CF06878}"/>
                </a:ext>
              </a:extLst>
            </p:cNvPr>
            <p:cNvSpPr txBox="1"/>
            <p:nvPr/>
          </p:nvSpPr>
          <p:spPr>
            <a:xfrm>
              <a:off x="332936" y="4621560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AC9EA756-63A9-198D-F439-3ECE7ABF3357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</a:t>
              </a:r>
            </a:p>
          </p:txBody>
        </p: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0BF3FE96-F00C-3F54-D1AB-BF223A82D3D1}"/>
              </a:ext>
            </a:extLst>
          </p:cNvPr>
          <p:cNvGrpSpPr/>
          <p:nvPr/>
        </p:nvGrpSpPr>
        <p:grpSpPr>
          <a:xfrm>
            <a:off x="6533759" y="1765778"/>
            <a:ext cx="2194560" cy="1013782"/>
            <a:chOff x="8921977" y="1435947"/>
            <a:chExt cx="2926080" cy="1351708"/>
          </a:xfrm>
        </p:grpSpPr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BA6F5DAB-6FEE-FC25-311F-9DBA9F21D937}"/>
                </a:ext>
              </a:extLst>
            </p:cNvPr>
            <p:cNvSpPr txBox="1"/>
            <p:nvPr/>
          </p:nvSpPr>
          <p:spPr>
            <a:xfrm>
              <a:off x="8921977" y="1435947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EF89528E-87EA-0760-F096-DAEADE6A2E04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</a:t>
              </a:r>
            </a:p>
          </p:txBody>
        </p:sp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EE639BAE-3F03-90EC-2036-25DDE5C1AFB5}"/>
              </a:ext>
            </a:extLst>
          </p:cNvPr>
          <p:cNvGrpSpPr/>
          <p:nvPr/>
        </p:nvGrpSpPr>
        <p:grpSpPr>
          <a:xfrm>
            <a:off x="415681" y="1765780"/>
            <a:ext cx="2194560" cy="1013782"/>
            <a:chOff x="332936" y="2596988"/>
            <a:chExt cx="2926080" cy="1351708"/>
          </a:xfrm>
        </p:grpSpPr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997F9149-CD5F-2694-EB89-40B9B5EE4089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5DB87344-7706-D3EA-157A-10C984593110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</a:t>
              </a:r>
            </a:p>
          </p:txBody>
        </p:sp>
      </p:grpSp>
      <p:sp>
        <p:nvSpPr>
          <p:cNvPr id="74" name="Oval 73">
            <a:extLst>
              <a:ext uri="{FF2B5EF4-FFF2-40B4-BE49-F238E27FC236}">
                <a16:creationId xmlns:a16="http://schemas.microsoft.com/office/drawing/2014/main" id="{EB92D554-7CCB-12D1-D34F-9A53EBC4B756}"/>
              </a:ext>
            </a:extLst>
          </p:cNvPr>
          <p:cNvSpPr/>
          <p:nvPr/>
        </p:nvSpPr>
        <p:spPr>
          <a:xfrm>
            <a:off x="5434248" y="2630232"/>
            <a:ext cx="403698" cy="403698"/>
          </a:xfrm>
          <a:prstGeom prst="ellipse">
            <a:avLst/>
          </a:prstGeom>
          <a:solidFill>
            <a:schemeClr val="accent4"/>
          </a:solidFill>
          <a:ln w="57150">
            <a:solidFill>
              <a:srgbClr val="F0EEE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75" name="Oval 74">
            <a:extLst>
              <a:ext uri="{FF2B5EF4-FFF2-40B4-BE49-F238E27FC236}">
                <a16:creationId xmlns:a16="http://schemas.microsoft.com/office/drawing/2014/main" id="{2576DDDA-FA16-EAF0-DB00-CAF53FF82AE8}"/>
              </a:ext>
            </a:extLst>
          </p:cNvPr>
          <p:cNvSpPr/>
          <p:nvPr/>
        </p:nvSpPr>
        <p:spPr>
          <a:xfrm>
            <a:off x="3972239" y="3747770"/>
            <a:ext cx="403698" cy="403698"/>
          </a:xfrm>
          <a:prstGeom prst="ellipse">
            <a:avLst/>
          </a:prstGeom>
          <a:solidFill>
            <a:schemeClr val="accent1"/>
          </a:solidFill>
          <a:ln w="57150">
            <a:solidFill>
              <a:srgbClr val="F0EEE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Atom Diagram (4 Orbits) – Slide Template</a:t>
            </a:r>
          </a:p>
        </p:txBody>
      </p:sp>
      <p:grpSp>
        <p:nvGrpSpPr>
          <p:cNvPr id="50" name="Group 49">
            <a:extLst>
              <a:ext uri="{FF2B5EF4-FFF2-40B4-BE49-F238E27FC236}">
                <a16:creationId xmlns:a16="http://schemas.microsoft.com/office/drawing/2014/main" id="{32E05144-65DD-A7A8-FFAA-891FE0D1E5F3}"/>
              </a:ext>
            </a:extLst>
          </p:cNvPr>
          <p:cNvGrpSpPr/>
          <p:nvPr/>
        </p:nvGrpSpPr>
        <p:grpSpPr>
          <a:xfrm>
            <a:off x="6533759" y="3086174"/>
            <a:ext cx="2194560" cy="1013782"/>
            <a:chOff x="8921977" y="1435947"/>
            <a:chExt cx="2926080" cy="1351708"/>
          </a:xfrm>
        </p:grpSpPr>
        <p:sp>
          <p:nvSpPr>
            <p:cNvPr id="51" name="TextBox 50">
              <a:extLst>
                <a:ext uri="{FF2B5EF4-FFF2-40B4-BE49-F238E27FC236}">
                  <a16:creationId xmlns:a16="http://schemas.microsoft.com/office/drawing/2014/main" id="{A660696C-108D-1A65-0892-3CF3A1FE5802}"/>
                </a:ext>
              </a:extLst>
            </p:cNvPr>
            <p:cNvSpPr txBox="1"/>
            <p:nvPr/>
          </p:nvSpPr>
          <p:spPr>
            <a:xfrm>
              <a:off x="8921977" y="1435947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05022BFF-E4E4-1CB0-BA42-FEEAD3A94719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grpSp>
        <p:nvGrpSpPr>
          <p:cNvPr id="53" name="Group 52">
            <a:extLst>
              <a:ext uri="{FF2B5EF4-FFF2-40B4-BE49-F238E27FC236}">
                <a16:creationId xmlns:a16="http://schemas.microsoft.com/office/drawing/2014/main" id="{0BBDE17D-2E68-09C8-261E-A831EB371AF4}"/>
              </a:ext>
            </a:extLst>
          </p:cNvPr>
          <p:cNvGrpSpPr/>
          <p:nvPr/>
        </p:nvGrpSpPr>
        <p:grpSpPr>
          <a:xfrm>
            <a:off x="6533759" y="4364996"/>
            <a:ext cx="2194560" cy="1013782"/>
            <a:chOff x="8921977" y="4042608"/>
            <a:chExt cx="2926080" cy="1351708"/>
          </a:xfrm>
        </p:grpSpPr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C20D3DF9-422E-9BE5-9600-767656DC4A24}"/>
                </a:ext>
              </a:extLst>
            </p:cNvPr>
            <p:cNvSpPr txBox="1"/>
            <p:nvPr/>
          </p:nvSpPr>
          <p:spPr>
            <a:xfrm>
              <a:off x="8921977" y="4042608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3034F872-5931-9D17-1BE4-263C59D1370F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50EF3F44-B699-4A11-D4D3-7E9317E910CE}"/>
              </a:ext>
            </a:extLst>
          </p:cNvPr>
          <p:cNvGrpSpPr/>
          <p:nvPr/>
        </p:nvGrpSpPr>
        <p:grpSpPr>
          <a:xfrm>
            <a:off x="415681" y="3044601"/>
            <a:ext cx="2194560" cy="1013782"/>
            <a:chOff x="332936" y="2596988"/>
            <a:chExt cx="2926080" cy="1351708"/>
          </a:xfrm>
        </p:grpSpPr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42F32C30-8FB4-CE68-1A9B-29D227B0B783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BA761BBF-A484-FFC9-69FD-D5EB055E3D09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7433D0C1-30D5-37C4-8BFB-9D29A645B278}"/>
              </a:ext>
            </a:extLst>
          </p:cNvPr>
          <p:cNvGrpSpPr/>
          <p:nvPr/>
        </p:nvGrpSpPr>
        <p:grpSpPr>
          <a:xfrm>
            <a:off x="415681" y="4323420"/>
            <a:ext cx="2194560" cy="1013782"/>
            <a:chOff x="332936" y="4621560"/>
            <a:chExt cx="2926080" cy="1351708"/>
          </a:xfrm>
        </p:grpSpPr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F058DE2F-DC3B-F683-8DDB-D56B0CF06878}"/>
                </a:ext>
              </a:extLst>
            </p:cNvPr>
            <p:cNvSpPr txBox="1"/>
            <p:nvPr/>
          </p:nvSpPr>
          <p:spPr>
            <a:xfrm>
              <a:off x="332936" y="4621560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accent5">
                      <a:lumMod val="60000"/>
                      <a:lumOff val="40000"/>
                    </a:schemeClr>
                  </a:solidFill>
                </a:rPr>
                <a:t>Lorem Ipsum</a:t>
              </a:r>
            </a:p>
          </p:txBody>
        </p:sp>
        <p:sp>
          <p:nvSpPr>
            <p:cNvPr id="61" name="TextBox 60">
              <a:extLst>
                <a:ext uri="{FF2B5EF4-FFF2-40B4-BE49-F238E27FC236}">
                  <a16:creationId xmlns:a16="http://schemas.microsoft.com/office/drawing/2014/main" id="{AC9EA756-63A9-198D-F439-3ECE7ABF3357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0BF3FE96-F00C-3F54-D1AB-BF223A82D3D1}"/>
              </a:ext>
            </a:extLst>
          </p:cNvPr>
          <p:cNvGrpSpPr/>
          <p:nvPr/>
        </p:nvGrpSpPr>
        <p:grpSpPr>
          <a:xfrm>
            <a:off x="6533759" y="1807353"/>
            <a:ext cx="2194560" cy="1013782"/>
            <a:chOff x="8921977" y="1435947"/>
            <a:chExt cx="2926080" cy="1351708"/>
          </a:xfrm>
        </p:grpSpPr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BA6F5DAB-6FEE-FC25-311F-9DBA9F21D937}"/>
                </a:ext>
              </a:extLst>
            </p:cNvPr>
            <p:cNvSpPr txBox="1"/>
            <p:nvPr/>
          </p:nvSpPr>
          <p:spPr>
            <a:xfrm>
              <a:off x="8921977" y="1435947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64" name="TextBox 63">
              <a:extLst>
                <a:ext uri="{FF2B5EF4-FFF2-40B4-BE49-F238E27FC236}">
                  <a16:creationId xmlns:a16="http://schemas.microsoft.com/office/drawing/2014/main" id="{EF89528E-87EA-0760-F096-DAEADE6A2E04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EE639BAE-3F03-90EC-2036-25DDE5C1AFB5}"/>
              </a:ext>
            </a:extLst>
          </p:cNvPr>
          <p:cNvGrpSpPr/>
          <p:nvPr/>
        </p:nvGrpSpPr>
        <p:grpSpPr>
          <a:xfrm>
            <a:off x="415681" y="1765780"/>
            <a:ext cx="2194560" cy="1013782"/>
            <a:chOff x="332936" y="2596988"/>
            <a:chExt cx="2926080" cy="1351708"/>
          </a:xfrm>
        </p:grpSpPr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997F9149-CD5F-2694-EB89-40B9B5EE4089}"/>
                </a:ext>
              </a:extLst>
            </p:cNvPr>
            <p:cNvSpPr txBox="1"/>
            <p:nvPr/>
          </p:nvSpPr>
          <p:spPr>
            <a:xfrm>
              <a:off x="332936" y="2596988"/>
              <a:ext cx="2926080" cy="492442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5DB87344-7706-D3EA-157A-10C984593110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61774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at. </a:t>
              </a: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F25C0DAA-F1F8-5DFA-9C51-53C44FF9AEA7}"/>
              </a:ext>
            </a:extLst>
          </p:cNvPr>
          <p:cNvGrpSpPr/>
          <p:nvPr/>
        </p:nvGrpSpPr>
        <p:grpSpPr>
          <a:xfrm>
            <a:off x="3104208" y="2060021"/>
            <a:ext cx="2935588" cy="2935588"/>
            <a:chOff x="4138943" y="1708469"/>
            <a:chExt cx="3914117" cy="3914117"/>
          </a:xfrm>
        </p:grpSpPr>
        <p:sp>
          <p:nvSpPr>
            <p:cNvPr id="4" name="Oval 3">
              <a:extLst>
                <a:ext uri="{FF2B5EF4-FFF2-40B4-BE49-F238E27FC236}">
                  <a16:creationId xmlns:a16="http://schemas.microsoft.com/office/drawing/2014/main" id="{3E774E54-DC85-9A03-9EDB-F194C4A0CD2D}"/>
                </a:ext>
              </a:extLst>
            </p:cNvPr>
            <p:cNvSpPr/>
            <p:nvPr/>
          </p:nvSpPr>
          <p:spPr>
            <a:xfrm>
              <a:off x="5420333" y="1708470"/>
              <a:ext cx="1351335" cy="3914116"/>
            </a:xfrm>
            <a:prstGeom prst="ellipse">
              <a:avLst/>
            </a:prstGeom>
            <a:noFill/>
            <a:ln w="50800">
              <a:solidFill>
                <a:schemeClr val="bg2">
                  <a:lumMod val="9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69E57585-0F89-EEAC-22D4-7CF0D482F3EF}"/>
                </a:ext>
              </a:extLst>
            </p:cNvPr>
            <p:cNvSpPr/>
            <p:nvPr/>
          </p:nvSpPr>
          <p:spPr>
            <a:xfrm rot="2700000">
              <a:off x="5420334" y="1708470"/>
              <a:ext cx="1351335" cy="3914116"/>
            </a:xfrm>
            <a:prstGeom prst="ellipse">
              <a:avLst/>
            </a:prstGeom>
            <a:noFill/>
            <a:ln w="50800">
              <a:solidFill>
                <a:schemeClr val="bg2">
                  <a:lumMod val="9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6" name="Oval 5">
              <a:extLst>
                <a:ext uri="{FF2B5EF4-FFF2-40B4-BE49-F238E27FC236}">
                  <a16:creationId xmlns:a16="http://schemas.microsoft.com/office/drawing/2014/main" id="{6CDA28BE-3D2C-3474-C050-AA7905B210E6}"/>
                </a:ext>
              </a:extLst>
            </p:cNvPr>
            <p:cNvSpPr/>
            <p:nvPr/>
          </p:nvSpPr>
          <p:spPr>
            <a:xfrm rot="18900000">
              <a:off x="5420333" y="1708469"/>
              <a:ext cx="1351335" cy="3914116"/>
            </a:xfrm>
            <a:prstGeom prst="ellipse">
              <a:avLst/>
            </a:prstGeom>
            <a:noFill/>
            <a:ln w="50800">
              <a:solidFill>
                <a:schemeClr val="bg2">
                  <a:lumMod val="9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7" name="Oval 6">
              <a:extLst>
                <a:ext uri="{FF2B5EF4-FFF2-40B4-BE49-F238E27FC236}">
                  <a16:creationId xmlns:a16="http://schemas.microsoft.com/office/drawing/2014/main" id="{FAF6F6A8-F7CF-4E00-7E61-4BB2AB06EE1D}"/>
                </a:ext>
              </a:extLst>
            </p:cNvPr>
            <p:cNvSpPr/>
            <p:nvPr/>
          </p:nvSpPr>
          <p:spPr>
            <a:xfrm rot="16200000">
              <a:off x="5420333" y="1708470"/>
              <a:ext cx="1351335" cy="3914116"/>
            </a:xfrm>
            <a:prstGeom prst="ellipse">
              <a:avLst/>
            </a:prstGeom>
            <a:noFill/>
            <a:ln w="50800">
              <a:solidFill>
                <a:schemeClr val="bg2">
                  <a:lumMod val="9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</p:grpSp>
      <p:sp>
        <p:nvSpPr>
          <p:cNvPr id="8" name="Oval 7">
            <a:extLst>
              <a:ext uri="{FF2B5EF4-FFF2-40B4-BE49-F238E27FC236}">
                <a16:creationId xmlns:a16="http://schemas.microsoft.com/office/drawing/2014/main" id="{41514246-50B8-B95E-D22A-B29D91B4C4C8}"/>
              </a:ext>
            </a:extLst>
          </p:cNvPr>
          <p:cNvSpPr/>
          <p:nvPr/>
        </p:nvSpPr>
        <p:spPr>
          <a:xfrm>
            <a:off x="3418670" y="2904162"/>
            <a:ext cx="403698" cy="403698"/>
          </a:xfrm>
          <a:prstGeom prst="ellipse">
            <a:avLst/>
          </a:prstGeom>
          <a:solidFill>
            <a:schemeClr val="accent3"/>
          </a:solidFill>
          <a:ln w="57150">
            <a:solidFill>
              <a:srgbClr val="2A303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9BF68FEC-54CB-D049-4D47-FEFC395FD319}"/>
              </a:ext>
            </a:extLst>
          </p:cNvPr>
          <p:cNvSpPr/>
          <p:nvPr/>
        </p:nvSpPr>
        <p:spPr>
          <a:xfrm>
            <a:off x="3287346" y="4364996"/>
            <a:ext cx="403698" cy="403698"/>
          </a:xfrm>
          <a:prstGeom prst="ellipse">
            <a:avLst/>
          </a:prstGeom>
          <a:solidFill>
            <a:schemeClr val="accent5"/>
          </a:solidFill>
          <a:ln w="57150">
            <a:solidFill>
              <a:srgbClr val="2A303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0B95B98B-013C-8254-FE49-F6143CB1FD14}"/>
              </a:ext>
            </a:extLst>
          </p:cNvPr>
          <p:cNvSpPr/>
          <p:nvPr/>
        </p:nvSpPr>
        <p:spPr>
          <a:xfrm>
            <a:off x="5434248" y="3997932"/>
            <a:ext cx="403698" cy="403698"/>
          </a:xfrm>
          <a:prstGeom prst="ellipse">
            <a:avLst/>
          </a:prstGeom>
          <a:solidFill>
            <a:schemeClr val="accent6"/>
          </a:solidFill>
          <a:ln w="57150">
            <a:solidFill>
              <a:srgbClr val="2A303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EC57D81F-D011-1252-443E-BD098CE063A7}"/>
              </a:ext>
            </a:extLst>
          </p:cNvPr>
          <p:cNvSpPr/>
          <p:nvPr/>
        </p:nvSpPr>
        <p:spPr>
          <a:xfrm>
            <a:off x="4650953" y="2077502"/>
            <a:ext cx="403698" cy="403698"/>
          </a:xfrm>
          <a:prstGeom prst="ellipse">
            <a:avLst/>
          </a:prstGeom>
          <a:solidFill>
            <a:schemeClr val="accent2"/>
          </a:solidFill>
          <a:ln w="57150">
            <a:solidFill>
              <a:srgbClr val="2A303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AE508E2F-6466-AE16-01BB-40F024959D82}"/>
              </a:ext>
            </a:extLst>
          </p:cNvPr>
          <p:cNvSpPr/>
          <p:nvPr/>
        </p:nvSpPr>
        <p:spPr>
          <a:xfrm>
            <a:off x="5434248" y="2630232"/>
            <a:ext cx="403698" cy="403698"/>
          </a:xfrm>
          <a:prstGeom prst="ellipse">
            <a:avLst/>
          </a:prstGeom>
          <a:solidFill>
            <a:schemeClr val="accent4"/>
          </a:solidFill>
          <a:ln w="57150">
            <a:solidFill>
              <a:srgbClr val="2A303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8EED84CD-FAD5-81DA-4610-26AA79A31E84}"/>
              </a:ext>
            </a:extLst>
          </p:cNvPr>
          <p:cNvSpPr/>
          <p:nvPr/>
        </p:nvSpPr>
        <p:spPr>
          <a:xfrm>
            <a:off x="3972239" y="3747770"/>
            <a:ext cx="403698" cy="403698"/>
          </a:xfrm>
          <a:prstGeom prst="ellipse">
            <a:avLst/>
          </a:prstGeom>
          <a:solidFill>
            <a:schemeClr val="accent1"/>
          </a:solidFill>
          <a:ln w="57150">
            <a:solidFill>
              <a:srgbClr val="2A303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14869598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10272</TotalTime>
  <Words>519</Words>
  <Application>Microsoft Office PowerPoint</Application>
  <PresentationFormat>On-screen Show (4:3)</PresentationFormat>
  <Paragraphs>32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Atom Diagram (4 Orbits) – Slide Template</vt:lpstr>
      <vt:lpstr>Atom Diagram (4 Orbits)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Atom Diagram (4 Orbits)</dc:title>
  <dc:creator>PresentationGO.com</dc:creator>
  <dc:description>© Copyright PresentationGO.com - Do not distribute or sale without written permission.</dc:description>
  <cp:lastModifiedBy>Christophe Barroche</cp:lastModifiedBy>
  <cp:revision>18</cp:revision>
  <dcterms:created xsi:type="dcterms:W3CDTF">2014-11-26T05:14:11Z</dcterms:created>
  <dcterms:modified xsi:type="dcterms:W3CDTF">2022-12-27T20:31:58Z</dcterms:modified>
  <cp:category>Charts &amp; Diagrams</cp:category>
</cp:coreProperties>
</file>